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9" r:id="rId3"/>
    <p:sldId id="277" r:id="rId4"/>
    <p:sldId id="268" r:id="rId5"/>
    <p:sldId id="261" r:id="rId6"/>
    <p:sldId id="267" r:id="rId7"/>
    <p:sldId id="266" r:id="rId8"/>
    <p:sldId id="278" r:id="rId9"/>
    <p:sldId id="279" r:id="rId10"/>
    <p:sldId id="275" r:id="rId11"/>
    <p:sldId id="264" r:id="rId12"/>
    <p:sldId id="280" r:id="rId13"/>
    <p:sldId id="271" r:id="rId14"/>
    <p:sldId id="274" r:id="rId15"/>
    <p:sldId id="281" r:id="rId16"/>
    <p:sldId id="273" r:id="rId17"/>
    <p:sldId id="282" r:id="rId18"/>
    <p:sldId id="28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608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8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48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328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84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599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03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93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3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53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3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8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75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07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2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55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78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386F23-083F-4A8A-B08F-6B15E4DDFFB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F22D56-98EE-4E2E-A7FB-8159056B0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398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6432" y="1007907"/>
            <a:ext cx="881844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Колокола и </a:t>
            </a:r>
          </a:p>
          <a:p>
            <a:pPr algn="ctr"/>
            <a:r>
              <a:rPr lang="ru-RU" sz="96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колокольчики</a:t>
            </a:r>
            <a:endParaRPr lang="ru-RU" sz="96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8989">
            <a:off x="8918666" y="1951808"/>
            <a:ext cx="24765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432" y="4248444"/>
            <a:ext cx="4328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Воспитатель  Будилова  Н.В.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МДОУ детский сад «Теремок»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г. Мышкин.  2018 г.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9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G:\никольский собор фото\DSC06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188" y="893355"/>
            <a:ext cx="4208961" cy="5611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колокола\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643" y="836023"/>
            <a:ext cx="4242164" cy="5656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32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1565" y="510989"/>
            <a:ext cx="9251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Экскурсия в гончарную мастерскую на мастер-класс по изготовлению колокольчиков </a:t>
            </a:r>
          </a:p>
        </p:txBody>
      </p:sp>
      <p:pic>
        <p:nvPicPr>
          <p:cNvPr id="5122" name="Picture 2" descr="F:\открытое фото\P_20180410_104657_vHDR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64" y="2024743"/>
            <a:ext cx="5111932" cy="4023360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F:\открытое фото\P_20180410_104956_vHDR_A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755" y="2028010"/>
            <a:ext cx="4872445" cy="4046219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G:\колокола\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618" y="4454362"/>
            <a:ext cx="1668263" cy="2235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73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G:\никольский собор фото\DSC06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79" y="2377440"/>
            <a:ext cx="3709851" cy="278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G:\никольский собор фото\DSC06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762" y="3474719"/>
            <a:ext cx="3466011" cy="2599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G:\никольский собор фото\DSC06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799" y="2299062"/>
            <a:ext cx="3936273" cy="2952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6271" y="353081"/>
            <a:ext cx="11830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Изготовление колокольчиков из солёного теста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6341" y="438136"/>
            <a:ext cx="7347935" cy="178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Детское творчество</a:t>
            </a:r>
          </a:p>
          <a:p>
            <a:pPr algn="ctr"/>
            <a:endParaRPr lang="ru-RU" sz="5400" dirty="0"/>
          </a:p>
        </p:txBody>
      </p:sp>
      <p:pic>
        <p:nvPicPr>
          <p:cNvPr id="6146" name="Picture 2" descr="G:\никольский собор фото\DSC06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17" y="2393768"/>
            <a:ext cx="5412377" cy="4059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G:\зимние колокольчики фото\P_20171214_125718_vHDR_On_p.jpg"/>
          <p:cNvPicPr>
            <a:picLocks noChangeAspect="1" noChangeArrowheads="1"/>
          </p:cNvPicPr>
          <p:nvPr/>
        </p:nvPicPr>
        <p:blipFill>
          <a:blip r:embed="rId4" cstate="print"/>
          <a:srcRect l="7096" t="9057" r="27393"/>
          <a:stretch>
            <a:fillRect/>
          </a:stretch>
        </p:blipFill>
        <p:spPr bwMode="auto">
          <a:xfrm>
            <a:off x="6309361" y="2338251"/>
            <a:ext cx="5185954" cy="404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62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6166" y="387422"/>
            <a:ext cx="8619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Выставка колокольчиков</a:t>
            </a:r>
            <a:endParaRPr lang="ru-RU" sz="5400" dirty="0"/>
          </a:p>
        </p:txBody>
      </p:sp>
      <p:pic>
        <p:nvPicPr>
          <p:cNvPr id="7170" name="Picture 2" descr="G:\никольский собор фото\DSC06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08" y="1602639"/>
            <a:ext cx="10977545" cy="477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113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Picture 2" descr="C:\Users\Win-7\Desktop\выставка\P_20180423_155619_vHDR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508" y="1978925"/>
            <a:ext cx="5977720" cy="466753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0160" y="182881"/>
            <a:ext cx="9397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Подбор художественной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5285" y="575199"/>
            <a:ext cx="10841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342" y="2744246"/>
            <a:ext cx="3410856" cy="230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396" y="1912684"/>
            <a:ext cx="5800210" cy="3865715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398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7944" y="2425703"/>
            <a:ext cx="5698670" cy="44322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3326" y="561703"/>
            <a:ext cx="1101198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 проекта</a:t>
            </a:r>
            <a:r>
              <a:rPr lang="ru-RU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ru-RU" sz="36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познакомить с культурным наследием своей страны, с традициями русского народа через обогащение знаний о колоколах и колокольчиках России.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5144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6024" y="300444"/>
            <a:ext cx="11355976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Задачи:</a:t>
            </a:r>
          </a:p>
          <a:p>
            <a:pPr algn="ctr"/>
            <a:endParaRPr lang="ru-RU" sz="4000" b="1" i="1" u="sng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познакомить с основными видами колокольчиков;</a:t>
            </a:r>
          </a:p>
          <a:p>
            <a:pPr>
              <a:buFont typeface="Wingdings" pitchFamily="2" charset="2"/>
              <a:buChar char="Ø"/>
            </a:pPr>
            <a:endParaRPr lang="ru-RU" sz="44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4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показать, какое значение имеют колокола в Русской истории, культуре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006" y="418010"/>
            <a:ext cx="1198299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Тип проекта:</a:t>
            </a:r>
            <a:r>
              <a:rPr lang="ru-RU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ГРУППОВОЙ</a:t>
            </a:r>
            <a:endParaRPr lang="ru-RU" sz="36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ru-RU" sz="4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Вид проекта</a:t>
            </a:r>
            <a:r>
              <a:rPr lang="ru-RU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 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ИНФОРМАЦИОННО-СОЦИАЛЬНЫЙ, </a:t>
            </a:r>
            <a:r>
              <a:rPr lang="ru-RU" sz="40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краткосрочный </a:t>
            </a:r>
          </a:p>
          <a:p>
            <a:r>
              <a:rPr lang="ru-RU" sz="4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Участники проекта:</a:t>
            </a:r>
          </a:p>
          <a:p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Дети старшей группы, педагоги,</a:t>
            </a:r>
          </a:p>
          <a:p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музыкальный руководитель,</a:t>
            </a:r>
          </a:p>
          <a:p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родители</a:t>
            </a:r>
          </a:p>
          <a:p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        </a:t>
            </a:r>
            <a:endParaRPr lang="ru-RU" sz="36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733" y="2792249"/>
            <a:ext cx="5218319" cy="37140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00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839" y="0"/>
            <a:ext cx="107289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Образовательная деятельность на тему: «Колокола и колокольчики»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3633" y="2967335"/>
            <a:ext cx="2879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3633" y="2967335"/>
            <a:ext cx="2944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3280" y="2967335"/>
            <a:ext cx="28050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открытое фото\P_20180403_095432_vHDR_Auto.jpg"/>
          <p:cNvPicPr>
            <a:picLocks noChangeAspect="1" noChangeArrowheads="1"/>
          </p:cNvPicPr>
          <p:nvPr/>
        </p:nvPicPr>
        <p:blipFill>
          <a:blip r:embed="rId3" cstate="print"/>
          <a:srcRect l="8324" t="15679" r="20232"/>
          <a:stretch>
            <a:fillRect/>
          </a:stretch>
        </p:blipFill>
        <p:spPr bwMode="auto">
          <a:xfrm rot="374186">
            <a:off x="1011207" y="2845850"/>
            <a:ext cx="4352071" cy="3701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F:\открытое фото\P_20180403_100037_vHDR_A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3638">
            <a:off x="6462930" y="2860205"/>
            <a:ext cx="4781005" cy="3722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707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5657" y="404949"/>
            <a:ext cx="96795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Музыкально-дидактические игры</a:t>
            </a:r>
          </a:p>
        </p:txBody>
      </p:sp>
      <p:pic>
        <p:nvPicPr>
          <p:cNvPr id="2050" name="Picture 2" descr="G:\DCIM\101MSDCF\DSC06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753" y="2767327"/>
            <a:ext cx="4145280" cy="3137084"/>
          </a:xfrm>
          <a:prstGeom prst="rect">
            <a:avLst/>
          </a:prstGeom>
          <a:ln w="76200" cap="rnd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G:\муз. колокольчики\P_20180418_094631_vHDR_A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30" y="3863546"/>
            <a:ext cx="3665445" cy="2749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муз. колокольчики\P_20180418_094539_vHDR_Au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2333" y="2246809"/>
            <a:ext cx="3587932" cy="2690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881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959" y="313509"/>
            <a:ext cx="11622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Прогулка по улицам города</a:t>
            </a:r>
          </a:p>
        </p:txBody>
      </p:sp>
      <p:pic>
        <p:nvPicPr>
          <p:cNvPr id="3075" name="Picture 3" descr="F:\открытое фото\DSC06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176" y="1698171"/>
            <a:ext cx="5120640" cy="489857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6" name="Picture 4" descr="F:\открытое фото\P_20180410_110324_vHDR_A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2" y="1730828"/>
            <a:ext cx="5229497" cy="491816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782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708" y="477946"/>
            <a:ext cx="10345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Экскурсия в Никольский собор</a:t>
            </a:r>
          </a:p>
          <a:p>
            <a:endParaRPr lang="ru-RU" dirty="0"/>
          </a:p>
        </p:txBody>
      </p:sp>
      <p:pic>
        <p:nvPicPr>
          <p:cNvPr id="1027" name="Picture 3" descr="G:\никольский собор фото\DSC06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13" y="3628211"/>
            <a:ext cx="4029597" cy="302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никольский собор фото\DSC06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3277" y="3825565"/>
            <a:ext cx="3766456" cy="2824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G:\никольский собор фото\DSC06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039" y="2309507"/>
            <a:ext cx="3681609" cy="276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271" y="353081"/>
            <a:ext cx="11830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</a:t>
            </a:r>
            <a:r>
              <a:rPr lang="ru-RU" sz="5400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Мышкинском</a:t>
            </a:r>
            <a:r>
              <a:rPr lang="ru-RU" sz="54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народном музее</a:t>
            </a:r>
          </a:p>
          <a:p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088" y="1414778"/>
            <a:ext cx="3800747" cy="506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569" y="1339169"/>
            <a:ext cx="3602083" cy="520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433</TotalTime>
  <Words>135</Words>
  <Application>Microsoft Office PowerPoint</Application>
  <PresentationFormat>Произвольный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46</cp:revision>
  <dcterms:created xsi:type="dcterms:W3CDTF">2018-02-24T16:28:29Z</dcterms:created>
  <dcterms:modified xsi:type="dcterms:W3CDTF">2018-04-25T11:12:16Z</dcterms:modified>
</cp:coreProperties>
</file>