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5" r:id="rId3"/>
    <p:sldId id="276" r:id="rId4"/>
    <p:sldId id="261" r:id="rId5"/>
    <p:sldId id="279" r:id="rId6"/>
    <p:sldId id="280" r:id="rId7"/>
    <p:sldId id="262" r:id="rId8"/>
    <p:sldId id="281" r:id="rId9"/>
    <p:sldId id="265" r:id="rId10"/>
    <p:sldId id="282" r:id="rId11"/>
    <p:sldId id="278" r:id="rId12"/>
    <p:sldId id="272" r:id="rId13"/>
    <p:sldId id="264" r:id="rId14"/>
    <p:sldId id="287" r:id="rId15"/>
    <p:sldId id="288" r:id="rId16"/>
    <p:sldId id="289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9864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7577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000" b="1" dirty="0" smtClean="0"/>
              <a:t>Формирование критического мышления</a:t>
            </a:r>
            <a:endParaRPr lang="ru-RU" sz="3000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000" b="1" dirty="0" smtClean="0"/>
              <a:t>у детей дошкольного возраста через прием</a:t>
            </a:r>
            <a:endParaRPr lang="ru-RU" sz="3000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000" b="1" dirty="0" smtClean="0"/>
              <a:t> «Кубик </a:t>
            </a:r>
            <a:r>
              <a:rPr lang="ru-RU" sz="3000" b="1" dirty="0" err="1" smtClean="0"/>
              <a:t>Блума</a:t>
            </a:r>
            <a:r>
              <a:rPr lang="ru-RU" sz="3000" b="1" dirty="0" smtClean="0"/>
              <a:t>»</a:t>
            </a:r>
            <a:endParaRPr lang="ru-RU" sz="3000" dirty="0" smtClean="0"/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Токарева Е.В.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3" name="Рисунок 12" descr="Искусство задавать вопросы - презентация онлайн"/>
          <p:cNvPicPr/>
          <p:nvPr/>
        </p:nvPicPr>
        <p:blipFill>
          <a:blip r:embed="rId2" cstate="print"/>
          <a:srcRect t="16274" r="2672" b="5567"/>
          <a:stretch>
            <a:fillRect/>
          </a:stretch>
        </p:blipFill>
        <p:spPr bwMode="auto">
          <a:xfrm>
            <a:off x="971600" y="2348880"/>
            <a:ext cx="2737444" cy="23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 кубиком строится следующим образом: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Формулируется тема и круг вопросов, которые будут обсуждаться на занятии.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Ребенок бросает кубик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отвечает на вопрос темы, начинающийся с того слова, которое выпало на грани. Если ответ даётся неполный, то другие дети могут его дополнить и исправить.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357430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C:\Users\User\Desktop\20220128_100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4911">
            <a:off x="1256818" y="3560759"/>
            <a:ext cx="2042998" cy="211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umYPMLM1wWro8HzI7Ky4GAZkZSR5HTV6SUNu1qnxv_sEs4ofSs7GQngNmA6GJYTNZkkZ4ArMuMPdOcl2UALBR_N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28697"/>
            <a:ext cx="2647198" cy="352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8581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 на каждый вопрос кубика помогает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педагогу  выявить уровень познавательной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активности воспитанников, но и сделать вывод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том, какие моменты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вызывают затруднения у детей</a:t>
            </a:r>
            <a:endParaRPr lang="ru-RU" sz="2000" dirty="0"/>
          </a:p>
        </p:txBody>
      </p:sp>
      <p:pic>
        <p:nvPicPr>
          <p:cNvPr id="7" name="Рисунок 6" descr="X55EGv3i7eJorha-_4MkWGfyxfBV_Zg7gWRUzC2QU2DYuXTWz12dxFVPxFZhut4SvmH5OOfkyyAAHbwbE-j7qD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4099961" cy="307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ltjZ5zXK7b3c6HR6jYAsIx5hkaV6wVOhbTpql3ZQj_KswMGBnCLaMUZbW2nsm1yM2LIMiOXYAYS6HZNK_-fMF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41241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8534752" cy="609617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 детей среднего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грани кубика могут быть перефразированы, но также затрагивать и познавательную,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эмоциональную стороны личности.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  грани фигуры так: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ребёнку нужно назвать форму, цвет,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предмета или просто назвать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указать 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 и различия с уже 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знакомыми предметами или 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процессами);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ассоциацию (ребенок  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назвать то, с чем у него 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ассоциируется тот или иной 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 или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необходимо для рос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та, какие условия);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показывают,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применить, использовать пред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оценку </a:t>
            </a:r>
            <a:endParaRPr lang="ru-RU" dirty="0"/>
          </a:p>
        </p:txBody>
      </p:sp>
      <p:sp>
        <p:nvSpPr>
          <p:cNvPr id="3074" name="AutoShape 2" descr="https://shareslide.ru/img/thumbs/4bfd6d5a99bc00223788ad870a89378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dA0l2-8-EXE4xDzwktDegyU2zHeiJKD6dXRvQoWtWUqr4myQ2x8tUinJoFSkV4zmIxGDZH597pG-cZJYzQPYe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316972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429625" cy="200025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Использование приема «Кубик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Но практика показывает, что прием очень нравиться детям, они быстро осваивают технику его использования.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7" y="2071678"/>
            <a:ext cx="3714777" cy="4252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Расскажи мне, и я забуду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Покажи мне, и я запомню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Вовлеки меня, и я научусь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(китайская мудрость)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User\Desktop\20220131_102127.jpg"/>
          <p:cNvPicPr/>
          <p:nvPr/>
        </p:nvPicPr>
        <p:blipFill>
          <a:blip r:embed="rId2" cstate="print"/>
          <a:srcRect l="11064" t="14420" r="9081" b="10444"/>
          <a:stretch>
            <a:fillRect/>
          </a:stretch>
        </p:blipFill>
        <p:spPr bwMode="auto">
          <a:xfrm rot="20866085">
            <a:off x="4985994" y="2361119"/>
            <a:ext cx="3575931" cy="361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w5Rhnt3qs7LwHXoaP_L1CRBuQfJE4DSy1EKbEZRu070jk6NdlJZnGPIn0u7bNOcoBhyZxtqwwyoH7Y_eZp407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991178" cy="299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A0l2-8-EXE4xDzwktDegyU2zHeiJKD6dXRvQoWtWUqr4myQ2x8tUinJoFSkV4zmIxGDZH597pG-cZJYzQPYeHOK.jpg"/>
          <p:cNvPicPr>
            <a:picLocks noChangeAspect="1"/>
          </p:cNvPicPr>
          <p:nvPr/>
        </p:nvPicPr>
        <p:blipFill>
          <a:blip r:embed="rId3" cstate="print"/>
          <a:srcRect l="1738" t="50901" r="11359"/>
          <a:stretch>
            <a:fillRect/>
          </a:stretch>
        </p:blipFill>
        <p:spPr>
          <a:xfrm>
            <a:off x="4716015" y="2276872"/>
            <a:ext cx="392391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migrant-mobile.com/wp-content/uploads/2021/01/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445224"/>
            <a:ext cx="1512168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267744" y="764704"/>
            <a:ext cx="4824536" cy="90872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«Фрукты», «Овощи»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691680" y="764704"/>
            <a:ext cx="5976664" cy="91440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Классификация предметов</a:t>
            </a:r>
          </a:p>
        </p:txBody>
      </p:sp>
      <p:pic>
        <p:nvPicPr>
          <p:cNvPr id="3" name="Рисунок 2" descr="YmPWGs1RQi1zWyBe5DWfYtB6OIptZpVe_9auEMfy50AUYv4gIPTZJzNJWQGjzpyUozHN6WFl-kTyp0_mGvFADD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168352" cy="209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M6wi4joyCsUHTueFqd51Ez1suQnfR70cZ-Z2R3CDmxboNyfP6ajPjnPRWGgkgLL4sGZSsZS0fs9PPQ7OVVUFBhj.jpg"/>
          <p:cNvPicPr>
            <a:picLocks noChangeAspect="1"/>
          </p:cNvPicPr>
          <p:nvPr/>
        </p:nvPicPr>
        <p:blipFill>
          <a:blip r:embed="rId3" cstate="print"/>
          <a:srcRect l="4278" t="11150" r="29504" b="5901"/>
          <a:stretch>
            <a:fillRect/>
          </a:stretch>
        </p:blipFill>
        <p:spPr>
          <a:xfrm>
            <a:off x="5940152" y="1988840"/>
            <a:ext cx="273630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NAZS02ztpE4O_h5o-q-qsASRDxSpcGfGt6MNuj7TD6Xag-UViGKZMEil18hZvsWl3lM1adQJinl21y-n3Gs3-kz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0616">
            <a:off x="3408233" y="3956376"/>
            <a:ext cx="2676921" cy="2125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267744" y="476672"/>
            <a:ext cx="4392488" cy="36004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движений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lH8dFWUwnyunhG6gaczCj59ne6N27GcYAOE2eNjirkfa3KJM_56vgAKMIqy-qyo_eWgB_q3MvUmBw288ipoN7G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20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ffnUqRWDenHP1qpvWrzV-cLw8uwg2wcqYRH7pCZLlBZXUs-DjylHbEIuWy91kUt9LTPr_bvimiOT6HxtYXoAQZn.jpg"/>
          <p:cNvPicPr>
            <a:picLocks noChangeAspect="1"/>
          </p:cNvPicPr>
          <p:nvPr/>
        </p:nvPicPr>
        <p:blipFill>
          <a:blip r:embed="rId3" cstate="print"/>
          <a:srcRect t="12926" b="6785"/>
          <a:stretch>
            <a:fillRect/>
          </a:stretch>
        </p:blipFill>
        <p:spPr>
          <a:xfrm rot="409165">
            <a:off x="539552" y="4221088"/>
            <a:ext cx="370314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pdO_LPQ4GSyyB63d6_jCmPE9UvNVxjw6XodhdBdm7izmwUtf85ReVLgoWAmSBQixvAhK17JedXVHQhme386VBgI.jpg"/>
          <p:cNvPicPr>
            <a:picLocks noChangeAspect="1"/>
          </p:cNvPicPr>
          <p:nvPr/>
        </p:nvPicPr>
        <p:blipFill>
          <a:blip r:embed="rId4" cstate="print"/>
          <a:srcRect r="8689"/>
          <a:stretch>
            <a:fillRect/>
          </a:stretch>
        </p:blipFill>
        <p:spPr>
          <a:xfrm>
            <a:off x="539551" y="1124744"/>
            <a:ext cx="345638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sen.ru/wp-content/uploads/2021/06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6bc/0006f813-8d0c2fb7/img25.jpg"/>
          <p:cNvPicPr>
            <a:picLocks noChangeAspect="1" noChangeArrowheads="1"/>
          </p:cNvPicPr>
          <p:nvPr/>
        </p:nvPicPr>
        <p:blipFill>
          <a:blip r:embed="rId2" cstate="print"/>
          <a:srcRect l="16267" t="14652" r="16545" b="10347"/>
          <a:stretch>
            <a:fillRect/>
          </a:stretch>
        </p:blipFill>
        <p:spPr bwMode="auto">
          <a:xfrm>
            <a:off x="827584" y="3113608"/>
            <a:ext cx="3458664" cy="3458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785795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9" name="Рисунок 8" descr="https://ds04.infourok.ru/uploads/ex/04cd/0014290c-5dcb6e5c/img1.jpg"/>
          <p:cNvPicPr/>
          <p:nvPr/>
        </p:nvPicPr>
        <p:blipFill>
          <a:blip r:embed="rId3" cstate="print"/>
          <a:srcRect l="66844" t="44580" r="14408" b="13115"/>
          <a:stretch>
            <a:fillRect/>
          </a:stretch>
        </p:blipFill>
        <p:spPr bwMode="auto">
          <a:xfrm>
            <a:off x="6072198" y="357166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28604"/>
            <a:ext cx="6500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Цели современного образования,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обозначенные в ФГОС, заточены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«учить не науке, а учить учиться».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86190"/>
            <a:ext cx="44291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один из популярных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приемов технологии критического мышления, разработанных американским ученым и психологом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Бенджамином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Блумом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 называется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представляет собой объёмную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(можно бумажную)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фигуру, на гранях которой написаны слова,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являющиеся отправной точкой для ответа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назови, почему, объясни, предложи, поделись, придум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ай</a:t>
            </a:r>
          </a:p>
          <a:p>
            <a:pPr>
              <a:buNone/>
            </a:pPr>
            <a:r>
              <a:rPr lang="ru-RU" sz="2000" b="1" u="sng" dirty="0" smtClean="0"/>
              <a:t> </a:t>
            </a:r>
            <a:endParaRPr lang="ru-RU" sz="2000" dirty="0"/>
          </a:p>
        </p:txBody>
      </p:sp>
      <p:pic>
        <p:nvPicPr>
          <p:cNvPr id="8" name="Рисунок 7" descr="C:\Users\User\AppData\Local\Microsoft\Windows\INetCache\Content.Word\20220128_103048.jpg"/>
          <p:cNvPicPr/>
          <p:nvPr/>
        </p:nvPicPr>
        <p:blipFill>
          <a:blip r:embed="rId2" cstate="print"/>
          <a:srcRect l="1441" t="2564" r="2882"/>
          <a:stretch>
            <a:fillRect/>
          </a:stretch>
        </p:blipFill>
        <p:spPr bwMode="auto">
          <a:xfrm rot="21065950">
            <a:off x="5251157" y="3273934"/>
            <a:ext cx="280987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YmPWGs1RQi1zWyBe5DWfYtB6OIptZpVe_9auEMfy50AUYv4gIPTZJzNJWQGjzpyUozHN6WFl-kTyp0_mGvFADDYA.jpg"/>
          <p:cNvPicPr>
            <a:picLocks noChangeAspect="1"/>
          </p:cNvPicPr>
          <p:nvPr/>
        </p:nvPicPr>
        <p:blipFill>
          <a:blip r:embed="rId3" cstate="print"/>
          <a:srcRect l="6458" r="23799" b="18269"/>
          <a:stretch>
            <a:fillRect/>
          </a:stretch>
        </p:blipFill>
        <p:spPr>
          <a:xfrm>
            <a:off x="755576" y="2924944"/>
            <a:ext cx="3888432" cy="342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1" y="357188"/>
            <a:ext cx="8501122" cy="6143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работе с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помощью методики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решаются следующие задачи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«Назови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воспроизведение знаний. Это самые простые вопросы. Ребёнку предлагается просто назвать предмет, явление, термин и т. д.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- назови кто главный герой…..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-  назови кто написал рассказ …….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714612" y="1357298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bipbap.ru/wp-content/uploads/2017/11/555be864b1ba58ffb845a47b489830104aa65d03-640x400.jpg"/>
          <p:cNvPicPr/>
          <p:nvPr/>
        </p:nvPicPr>
        <p:blipFill>
          <a:blip r:embed="rId2" cstate="print"/>
          <a:srcRect l="29688" r="-1719" b="16000"/>
          <a:stretch>
            <a:fillRect/>
          </a:stretch>
        </p:blipFill>
        <p:spPr bwMode="auto">
          <a:xfrm>
            <a:off x="2483768" y="3861048"/>
            <a:ext cx="3926810" cy="2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50"/>
            <a:ext cx="50006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Почему……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2786050" y="1142984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9162" y="1000108"/>
            <a:ext cx="297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«Почему» 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 rot="20119244">
            <a:off x="6030757" y="4766067"/>
            <a:ext cx="2525432" cy="103833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1232272">
            <a:off x="5802222" y="3217405"/>
            <a:ext cx="2214546" cy="898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bs.twimg.com/profile_images/567760354055163905/iXlNhdz_.png"/>
          <p:cNvPicPr/>
          <p:nvPr/>
        </p:nvPicPr>
        <p:blipFill>
          <a:blip r:embed="rId2" cstate="print"/>
          <a:srcRect r="8217" b="6655"/>
          <a:stretch>
            <a:fillRect/>
          </a:stretch>
        </p:blipFill>
        <p:spPr bwMode="auto">
          <a:xfrm>
            <a:off x="6072198" y="428604"/>
            <a:ext cx="2733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2428860" y="714356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500174"/>
            <a:ext cx="5286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Развитие мышления. Это вопросы уточняющие. Они помогают увидеть проблему в разных аспектах и сфокусировать внимание на всех сторонах заданной проблемы.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Дополнительные фразы, которые помогут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сформулировать вопросы этого блока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как ….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почему …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ты действительно думаешь, что…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Объясни, ты уверен, что ….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714356"/>
            <a:ext cx="3851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«Объясни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5" name="Овальная выноска 4"/>
          <p:cNvSpPr/>
          <p:nvPr/>
        </p:nvSpPr>
        <p:spPr>
          <a:xfrm rot="20449171">
            <a:off x="372933" y="1645770"/>
            <a:ext cx="2214546" cy="898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pinimg.com/originals/7b/9b/b6/7b9bb61a04e879b5ef7ad6544ff0cb47.jpg"/>
          <p:cNvPicPr/>
          <p:nvPr/>
        </p:nvPicPr>
        <p:blipFill>
          <a:blip r:embed="rId2" cstate="print"/>
          <a:srcRect l="2083" t="18812" r="2431" b="17162"/>
          <a:stretch>
            <a:fillRect/>
          </a:stretch>
        </p:blipFill>
        <p:spPr bwMode="auto">
          <a:xfrm>
            <a:off x="357158" y="3357562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7" y="357188"/>
            <a:ext cx="5000661" cy="5967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Грань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«Придумай»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Активизация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Например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Придумай, свою версию …..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1232272">
            <a:off x="5930199" y="1461368"/>
            <a:ext cx="2451281" cy="898400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igrant-mobile.com/wp-content/uploads/2021/01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7562"/>
            <a:ext cx="3752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720840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Развитие эмоциональной стороны личности. Вопросы категории дают ребенку возможность выразить свое личное отношение.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«Мне очень понравилось , потому что …»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42918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«Поделись»</a:t>
            </a:r>
            <a:endParaRPr lang="ru-RU" sz="28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786182" y="714356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20969407">
            <a:off x="563395" y="1551733"/>
            <a:ext cx="2214546" cy="8984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-a.d-cd.net/9GAAAgMRxuA-1920.jpg"/>
          <p:cNvPicPr/>
          <p:nvPr/>
        </p:nvPicPr>
        <p:blipFill>
          <a:blip r:embed="rId2" cstate="print"/>
          <a:srcRect l="13573" t="5724" r="14681" b="7407"/>
          <a:stretch>
            <a:fillRect/>
          </a:stretch>
        </p:blipFill>
        <p:spPr bwMode="auto">
          <a:xfrm>
            <a:off x="285720" y="321468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88"/>
            <a:ext cx="8501122" cy="5967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«Предложи»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Умение применить полученные знания на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практике. Ребенок может предложить свои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идеи, и объяснить, решить какие-либо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ситуаций.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Предложи, как можно….. </a:t>
            </a:r>
          </a:p>
          <a:p>
            <a:endParaRPr lang="ru-RU" sz="2400" dirty="0"/>
          </a:p>
        </p:txBody>
      </p:sp>
      <p:pic>
        <p:nvPicPr>
          <p:cNvPr id="5" name="Рисунок 4" descr="https://img2.freepng.ru/20180316/yyw/kisspng-smiley-emoticon-computer-icons-clip-art-emoticon-smile-5aabc44b5269e2.4697502415212063473376.jpg"/>
          <p:cNvPicPr/>
          <p:nvPr/>
        </p:nvPicPr>
        <p:blipFill>
          <a:blip r:embed="rId2" cstate="print"/>
          <a:srcRect l="20919" r="20690" b="625"/>
          <a:stretch>
            <a:fillRect/>
          </a:stretch>
        </p:blipFill>
        <p:spPr bwMode="auto">
          <a:xfrm>
            <a:off x="5572132" y="3214686"/>
            <a:ext cx="3143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rot="20969407">
            <a:off x="490538" y="1679187"/>
            <a:ext cx="2383640" cy="898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857232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946</TotalTime>
  <Words>171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 Муниципальное дошкольное общеобразовательное учреждение  детский сад «Теремок»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Использование приема «Кубик Блума» только на первый взгляд кажется трудным. Но практика показывает, что прием очень нравиться детям, они быстро осваивают технику его использования.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9  муниципального образования Тимашевский район</dc:title>
  <dc:creator>Admin</dc:creator>
  <cp:lastModifiedBy>admin</cp:lastModifiedBy>
  <cp:revision>102</cp:revision>
  <dcterms:created xsi:type="dcterms:W3CDTF">2022-01-23T16:02:37Z</dcterms:created>
  <dcterms:modified xsi:type="dcterms:W3CDTF">2022-05-29T13:51:41Z</dcterms:modified>
</cp:coreProperties>
</file>