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58" r:id="rId4"/>
    <p:sldId id="271" r:id="rId5"/>
    <p:sldId id="273" r:id="rId6"/>
    <p:sldId id="282" r:id="rId7"/>
    <p:sldId id="270" r:id="rId8"/>
    <p:sldId id="274" r:id="rId9"/>
    <p:sldId id="257" r:id="rId10"/>
    <p:sldId id="272" r:id="rId11"/>
    <p:sldId id="261" r:id="rId12"/>
    <p:sldId id="263" r:id="rId13"/>
    <p:sldId id="279" r:id="rId14"/>
    <p:sldId id="277" r:id="rId15"/>
    <p:sldId id="280" r:id="rId16"/>
    <p:sldId id="281" r:id="rId17"/>
    <p:sldId id="275" r:id="rId18"/>
    <p:sldId id="276" r:id="rId19"/>
    <p:sldId id="27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40845-E6A5-4512-B7A5-E4655E1C337A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FBCEC-F86D-42A1-9D13-85C1B74898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40845-E6A5-4512-B7A5-E4655E1C337A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FBCEC-F86D-42A1-9D13-85C1B74898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40845-E6A5-4512-B7A5-E4655E1C337A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FBCEC-F86D-42A1-9D13-85C1B74898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40845-E6A5-4512-B7A5-E4655E1C337A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FBCEC-F86D-42A1-9D13-85C1B74898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40845-E6A5-4512-B7A5-E4655E1C337A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FBCEC-F86D-42A1-9D13-85C1B74898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40845-E6A5-4512-B7A5-E4655E1C337A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FBCEC-F86D-42A1-9D13-85C1B74898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40845-E6A5-4512-B7A5-E4655E1C337A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FBCEC-F86D-42A1-9D13-85C1B74898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40845-E6A5-4512-B7A5-E4655E1C337A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FBCEC-F86D-42A1-9D13-85C1B74898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40845-E6A5-4512-B7A5-E4655E1C337A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FBCEC-F86D-42A1-9D13-85C1B74898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40845-E6A5-4512-B7A5-E4655E1C337A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FBCEC-F86D-42A1-9D13-85C1B74898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40845-E6A5-4512-B7A5-E4655E1C337A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FBCEC-F86D-42A1-9D13-85C1B7489879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40845-E6A5-4512-B7A5-E4655E1C337A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FBCEC-F86D-42A1-9D13-85C1B7489879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5445224"/>
            <a:ext cx="4608512" cy="86142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32" name="Picture 8" descr="C:\Users\Администратор\Desktop\slide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2690336"/>
            <a:ext cx="669674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chemeClr val="tx2">
                  <a:lumMod val="25000"/>
                </a:schemeClr>
              </a:solidFill>
            </a:endParaRPr>
          </a:p>
          <a:p>
            <a:endParaRPr lang="ru-RU" dirty="0">
              <a:solidFill>
                <a:schemeClr val="tx2">
                  <a:lumMod val="25000"/>
                </a:schemeClr>
              </a:solidFill>
            </a:endParaRPr>
          </a:p>
          <a:p>
            <a:endParaRPr lang="ru-RU" dirty="0" smtClean="0">
              <a:solidFill>
                <a:schemeClr val="tx2">
                  <a:lumMod val="25000"/>
                </a:schemeClr>
              </a:solidFill>
            </a:endParaRPr>
          </a:p>
          <a:p>
            <a:endParaRPr lang="ru-RU" dirty="0">
              <a:solidFill>
                <a:schemeClr val="tx2">
                  <a:lumMod val="25000"/>
                </a:schemeClr>
              </a:solidFill>
            </a:endParaRPr>
          </a:p>
          <a:p>
            <a:endParaRPr lang="ru-RU" dirty="0" smtClean="0">
              <a:solidFill>
                <a:schemeClr val="tx2">
                  <a:lumMod val="25000"/>
                </a:schemeClr>
              </a:solidFill>
            </a:endParaRPr>
          </a:p>
          <a:p>
            <a:endParaRPr lang="ru-RU" dirty="0">
              <a:solidFill>
                <a:schemeClr val="tx2">
                  <a:lumMod val="25000"/>
                </a:schemeClr>
              </a:solidFill>
            </a:endParaRPr>
          </a:p>
          <a:p>
            <a:endParaRPr lang="ru-RU" sz="2000" b="1" dirty="0" smtClean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tx2">
                    <a:lumMod val="25000"/>
                  </a:schemeClr>
                </a:solidFill>
              </a:rPr>
              <a:t>Подготовила </a:t>
            </a:r>
            <a:r>
              <a:rPr lang="ru-RU" sz="2000" b="1" dirty="0">
                <a:solidFill>
                  <a:schemeClr val="tx2">
                    <a:lumMod val="25000"/>
                  </a:schemeClr>
                </a:solidFill>
              </a:rPr>
              <a:t>: </a:t>
            </a:r>
            <a:endParaRPr lang="ru-RU" sz="2000" b="1" dirty="0" smtClean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tx2">
                    <a:lumMod val="25000"/>
                  </a:schemeClr>
                </a:solidFill>
              </a:rPr>
              <a:t>воспитатель  высшей </a:t>
            </a:r>
            <a:r>
              <a:rPr lang="ru-RU" sz="2000" b="1" dirty="0">
                <a:solidFill>
                  <a:schemeClr val="tx2">
                    <a:lumMod val="25000"/>
                  </a:schemeClr>
                </a:solidFill>
              </a:rPr>
              <a:t>квалификационной категории Соснина Наталия Владимировна</a:t>
            </a:r>
          </a:p>
          <a:p>
            <a:r>
              <a:rPr lang="ru-RU" sz="2000" b="1" dirty="0">
                <a:solidFill>
                  <a:schemeClr val="tx2">
                    <a:lumMod val="25000"/>
                  </a:schemeClr>
                </a:solidFill>
              </a:rPr>
              <a:t>МДОУ детский сад «Теремок» </a:t>
            </a:r>
            <a:r>
              <a:rPr lang="ru-RU" sz="2000" b="1" dirty="0" smtClean="0">
                <a:solidFill>
                  <a:schemeClr val="tx2">
                    <a:lumMod val="25000"/>
                  </a:schemeClr>
                </a:solidFill>
              </a:rPr>
              <a:t>г. </a:t>
            </a:r>
            <a:r>
              <a:rPr lang="ru-RU" sz="2000" b="1" dirty="0">
                <a:solidFill>
                  <a:schemeClr val="tx2">
                    <a:lumMod val="25000"/>
                  </a:schemeClr>
                </a:solidFill>
              </a:rPr>
              <a:t>Мышкин</a:t>
            </a:r>
          </a:p>
        </p:txBody>
      </p:sp>
    </p:spTree>
    <p:extLst>
      <p:ext uri="{BB962C8B-B14F-4D97-AF65-F5344CB8AC3E}">
        <p14:creationId xmlns:p14="http://schemas.microsoft.com/office/powerpoint/2010/main" val="18353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125113" cy="2780660"/>
          </a:xfrm>
        </p:spPr>
        <p:txBody>
          <a:bodyPr/>
          <a:lstStyle/>
          <a:p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9218" name="Picture 2" descr="C:\Users\Администратор\Desktop\102483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05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75724"/>
            <a:ext cx="8568952" cy="92447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266" name="Picture 2" descr="C:\Users\Администратор\Desktop\102483-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25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522998" cy="2465244"/>
          </a:xfrm>
        </p:spPr>
        <p:txBody>
          <a:bodyPr/>
          <a:lstStyle/>
          <a:p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2290" name="Picture 2" descr="C:\Users\Администратор\Desktop\102483-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8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Администратор\Desktop\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" y="24668"/>
            <a:ext cx="9134955" cy="683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54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C:\Users\Администратор\Desktop\102483-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8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3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30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618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303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125113" cy="1296144"/>
          </a:xfrm>
        </p:spPr>
        <p:txBody>
          <a:bodyPr/>
          <a:lstStyle/>
          <a:p>
            <a:r>
              <a:rPr lang="ru-RU" b="1" dirty="0"/>
              <a:t>Правила поведения </a:t>
            </a:r>
            <a:r>
              <a:rPr lang="ru-RU" b="1" dirty="0" smtClean="0"/>
              <a:t> </a:t>
            </a:r>
            <a:r>
              <a:rPr lang="ru-RU" b="1" dirty="0"/>
              <a:t>на улицах и дорогах в зимний период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132856"/>
            <a:ext cx="6693064" cy="361938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Главное правило поведения на дороге зимой - удвоенное внимание и повышенная осторожность! Дети редко акцентируют внимание на специфические «зимние» опасности, поэтому </a:t>
            </a:r>
            <a:r>
              <a:rPr lang="ru-RU" b="1" dirty="0" smtClean="0">
                <a:solidFill>
                  <a:srgbClr val="002060"/>
                </a:solidFill>
              </a:rPr>
              <a:t>на </a:t>
            </a:r>
            <a:r>
              <a:rPr lang="ru-RU" b="1" dirty="0">
                <a:solidFill>
                  <a:srgbClr val="002060"/>
                </a:solidFill>
              </a:rPr>
              <a:t>зимней дороге необходимо особое внимание! 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   Зимой день короче. Темнеет рано и очень быстро. В сумерках и в темноте значительно ухудшается </a:t>
            </a:r>
            <a:r>
              <a:rPr lang="ru-RU" b="1" dirty="0" smtClean="0">
                <a:solidFill>
                  <a:srgbClr val="002060"/>
                </a:solidFill>
              </a:rPr>
              <a:t>видимость. В </a:t>
            </a:r>
            <a:r>
              <a:rPr lang="ru-RU" b="1" dirty="0">
                <a:solidFill>
                  <a:srgbClr val="002060"/>
                </a:solidFill>
              </a:rPr>
              <a:t>снегопады </a:t>
            </a:r>
            <a:r>
              <a:rPr lang="ru-RU" b="1" dirty="0" smtClean="0">
                <a:solidFill>
                  <a:srgbClr val="002060"/>
                </a:solidFill>
              </a:rPr>
              <a:t>появляются </a:t>
            </a:r>
            <a:r>
              <a:rPr lang="ru-RU" b="1" dirty="0">
                <a:solidFill>
                  <a:srgbClr val="002060"/>
                </a:solidFill>
              </a:rPr>
              <a:t>заносы, ограничивается и затрудняется движение пешеходов и транспорта. Снег залепляет глаза пешеходам и мешает обзору дороги. Для водителя видимость на дороге тоже </a:t>
            </a:r>
            <a:r>
              <a:rPr lang="ru-RU" b="1" dirty="0" smtClean="0">
                <a:solidFill>
                  <a:srgbClr val="002060"/>
                </a:solidFill>
              </a:rPr>
              <a:t>ухудшается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Поэтому надо быть крайне </a:t>
            </a:r>
            <a:r>
              <a:rPr lang="ru-RU" b="1" dirty="0" smtClean="0">
                <a:solidFill>
                  <a:srgbClr val="002060"/>
                </a:solidFill>
              </a:rPr>
              <a:t>внимательными</a:t>
            </a:r>
            <a:r>
              <a:rPr lang="ru-RU" b="1" dirty="0">
                <a:solidFill>
                  <a:srgbClr val="00206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9226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144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67554"/>
            <a:ext cx="7125112" cy="405143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Администратор\Desktop\102483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59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222" y="404664"/>
            <a:ext cx="7125113" cy="92447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Администратор\Desktop\102483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73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6598"/>
            <a:ext cx="8064896" cy="2016224"/>
          </a:xfrm>
        </p:spPr>
        <p:txBody>
          <a:bodyPr/>
          <a:lstStyle/>
          <a:p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1807361"/>
            <a:ext cx="5296129" cy="270175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Администратор\Desktop\102483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13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992888" cy="4032448"/>
          </a:xfrm>
        </p:spPr>
        <p:txBody>
          <a:bodyPr/>
          <a:lstStyle/>
          <a:p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5122" name="Picture 2" descr="C:\Users\Администратор\Desktop\102483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06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712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5" y="260648"/>
            <a:ext cx="7883035" cy="92447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108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7125113" cy="5417572"/>
          </a:xfrm>
        </p:spPr>
        <p:txBody>
          <a:bodyPr/>
          <a:lstStyle/>
          <a:p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7170" name="Picture 2" descr="C:\Users\Администратор\Desktop\102483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72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8027051" cy="924475"/>
          </a:xfrm>
        </p:spPr>
        <p:txBody>
          <a:bodyPr/>
          <a:lstStyle/>
          <a:p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1432" y="927194"/>
            <a:ext cx="6909088" cy="322188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8194" name="Picture 2" descr="C:\Users\Администратор\Desktop\102483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13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TC102455519[[fn=Зима]]</Template>
  <TotalTime>353</TotalTime>
  <Words>59</Words>
  <Application>Microsoft Office PowerPoint</Application>
  <PresentationFormat>Экран (4:3)</PresentationFormat>
  <Paragraphs>13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Winter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Правила поведения  на улицах и дорогах в зимний период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Ацццкий Админ !!!</dc:creator>
  <cp:lastModifiedBy>DNA7 X86</cp:lastModifiedBy>
  <cp:revision>32</cp:revision>
  <dcterms:created xsi:type="dcterms:W3CDTF">2014-01-26T13:28:59Z</dcterms:created>
  <dcterms:modified xsi:type="dcterms:W3CDTF">2018-12-17T19:11:54Z</dcterms:modified>
</cp:coreProperties>
</file>