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286" r:id="rId4"/>
    <p:sldId id="287" r:id="rId5"/>
    <p:sldId id="288" r:id="rId6"/>
    <p:sldId id="260" r:id="rId7"/>
    <p:sldId id="292" r:id="rId8"/>
    <p:sldId id="261" r:id="rId9"/>
    <p:sldId id="266" r:id="rId10"/>
    <p:sldId id="258" r:id="rId11"/>
    <p:sldId id="268" r:id="rId12"/>
    <p:sldId id="276" r:id="rId13"/>
    <p:sldId id="289" r:id="rId14"/>
    <p:sldId id="291" r:id="rId15"/>
    <p:sldId id="294" r:id="rId16"/>
    <p:sldId id="295" r:id="rId17"/>
    <p:sldId id="277" r:id="rId18"/>
    <p:sldId id="290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53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8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8197DD-34AD-4F00-8E93-D95B1E5E3BD0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96B74F-10A0-4CA7-8354-92504E3BE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5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814809" y="2636912"/>
            <a:ext cx="655272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Что такое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пуантилизм</a:t>
            </a:r>
          </a:p>
        </p:txBody>
      </p:sp>
    </p:spTree>
    <p:extLst>
      <p:ext uri="{BB962C8B-B14F-4D97-AF65-F5344CB8AC3E}">
        <p14:creationId xmlns:p14="http://schemas.microsoft.com/office/powerpoint/2010/main" val="265255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23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814809" y="2636912"/>
            <a:ext cx="655272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Что такое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пуантилизм</a:t>
            </a:r>
          </a:p>
        </p:txBody>
      </p:sp>
    </p:spTree>
    <p:extLst>
      <p:ext uri="{BB962C8B-B14F-4D97-AF65-F5344CB8AC3E}">
        <p14:creationId xmlns:p14="http://schemas.microsoft.com/office/powerpoint/2010/main" val="268043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496943" cy="3168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-113095"/>
            <a:ext cx="9036496" cy="3974143"/>
          </a:xfrm>
          <a:prstGeom prst="snip2DiagRect">
            <a:avLst>
              <a:gd name="adj1" fmla="val 20750"/>
              <a:gd name="adj2" fmla="val 33266"/>
            </a:avLst>
          </a:prstGeom>
        </p:spPr>
      </p:pic>
      <p:sp>
        <p:nvSpPr>
          <p:cNvPr id="8" name="TextBox 6"/>
          <p:cNvSpPr txBox="1"/>
          <p:nvPr/>
        </p:nvSpPr>
        <p:spPr>
          <a:xfrm>
            <a:off x="611560" y="260648"/>
            <a:ext cx="7625978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Нетрадиционное рисование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«Рисование  мыльными  пузырями»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ознакомление 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изобразительной техникой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«ПУАНТИЛИЗМ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:\ИННА\ВСЕ ДЛЯ САДА\ГРУППА 72\ЗИМНИЕ ОЛИМПИЙСКИЕ ИГРЫ\ПУАНТИЛИЗМ\Без имНУК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136">
            <a:off x="4164013" y="587375"/>
            <a:ext cx="6254750" cy="93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091962" y="188912"/>
            <a:ext cx="6801214" cy="2808039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Возьмите соломинку и дуньте через неё в мыльную воду, что бы пена поднялась и образовалось побольше пузырей.</a:t>
            </a:r>
            <a:endParaRPr lang="ru-RU" sz="24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3127375" y="36576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6600825" y="12049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200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074" name="Picture 2" descr="C:\Users\Администратор\Desktop\мыльные пузыри\78f94a8a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3994"/>
            <a:ext cx="4919840" cy="39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203848" y="1"/>
            <a:ext cx="5665869" cy="2708919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Возьмите акварельную бумагу и прислоните её сверху к пузырям.</a:t>
            </a:r>
            <a:endParaRPr lang="ru-RU" sz="24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D:\ИННА\ВСЕ ДЛЯ САДА\ГРУППА 72\ЗИМНИЕ ОЛИМПИЙСКИЕ ИГРЫ\ПУАНТИЛИЗМ\Без имЕВРЬ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9494">
            <a:off x="3827462" y="1140413"/>
            <a:ext cx="5768975" cy="86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Администратор\Desktop\мыльные пузыри\6eb15d2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326393" cy="39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8883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764704"/>
            <a:ext cx="6426200" cy="963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В результате у вас получатся случайные абстрактные разноцветные узоры. Дайте им высохнуть. Получаем 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красоту.</a:t>
            </a:r>
            <a:endParaRPr lang="ru-RU" sz="24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Недостающие элементы 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дорисовать.</a:t>
            </a:r>
            <a:endParaRPr lang="ru-RU" sz="24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Администратор\Desktop\мыльные пузыри\unnamed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86" y="2996952"/>
            <a:ext cx="5356212" cy="37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0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дминистратор\Desktop\мыльные пузыри\pena_13der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686"/>
            <a:ext cx="3115047" cy="42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истратор\Desktop\мыльные пузыри\1(30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973095" cy="34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дминистратор\Desktop\мыльные пузыри\b885e652fa21296930e59b8e342fc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34463"/>
            <a:ext cx="4776045" cy="33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7604"/>
            <a:ext cx="9263453" cy="1031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2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мыльные пузыри\glqzlhtno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7" y="144464"/>
            <a:ext cx="3535409" cy="29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4463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Администратор\Desktop\мыльные пузыри\detsad-96569-1403975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32011"/>
            <a:ext cx="3141340" cy="36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3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Нетрадиционный подход к выполнению изображения дает толчок развитию детского интеллекта, подталкивает творческую активность ребенка, учит нестандартно мыслить. Возникают новые идеи, связанные с комбинациями разных материалов, </a:t>
            </a:r>
            <a:r>
              <a:rPr lang="ru-RU" sz="23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разных техник, ребенок </a:t>
            </a:r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начинает </a:t>
            </a:r>
            <a:r>
              <a:rPr lang="ru-RU" sz="23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экспериментировать</a:t>
            </a:r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, творить. </a:t>
            </a:r>
          </a:p>
          <a:p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Рисование нетрадиционными способами, увлекательная, завораживающая деятельность. Это огромная возможность для детей думать, пробовать, искать, экспериментировать, а самое главное, </a:t>
            </a:r>
            <a:r>
              <a:rPr lang="ru-RU" sz="2300" dirty="0" err="1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самовыражаться</a:t>
            </a:r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Нетрадиционные техники рисования </a:t>
            </a:r>
            <a:r>
              <a:rPr lang="ru-RU" sz="23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это настоящее пламя творчества, это толчок к развитию воображения, проявлению самостоятельности, инициативы, выражения </a:t>
            </a:r>
            <a:r>
              <a:rPr lang="ru-RU" sz="23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индивидуальности.</a:t>
            </a:r>
            <a:endParaRPr lang="ru-RU" sz="23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3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Путь в творчество имеет для них множество дорог, известных и пока неизвестных. Творчество для детей это отражение душевной работы. Чувства, разум, глаза и руки – инструменты души. Творческий процесс - это настоящее чудо. </a:t>
            </a:r>
          </a:p>
        </p:txBody>
      </p:sp>
    </p:spTree>
    <p:extLst>
      <p:ext uri="{BB962C8B-B14F-4D97-AF65-F5344CB8AC3E}">
        <p14:creationId xmlns:p14="http://schemas.microsoft.com/office/powerpoint/2010/main" val="117910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88" y="3476625"/>
            <a:ext cx="7272337" cy="3071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89" y="-171400"/>
            <a:ext cx="7573894" cy="3434299"/>
          </a:xfrm>
          <a:prstGeom prst="snip2DiagRect">
            <a:avLst>
              <a:gd name="adj1" fmla="val 20750"/>
              <a:gd name="adj2" fmla="val 33266"/>
            </a:avLst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980728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"В творчестве нет правильного пути, нет неправильного пути, есть только свой собственный </a:t>
            </a:r>
            <a:r>
              <a:rPr lang="ru-RU" sz="28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путь».</a:t>
            </a:r>
            <a:endParaRPr lang="ru-RU" sz="28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377113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873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Спасибо за внимание.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25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" descr="D:\ИННА\ВСЕ ДЛЯ САДА\ГРУППА 72\ЗИМНИЕ ОЛИМПИЙСКИЕ ИГРЫ\ПУАНТИЛИЗМ\a70f825a2828b511bc5ac1bf7fbb97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6253"/>
            <a:ext cx="51847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 flipH="1">
            <a:off x="323525" y="260649"/>
            <a:ext cx="7200801" cy="338648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899592" y="836712"/>
            <a:ext cx="587709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Презентацию подготовила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Соснина Наталия Владимировна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Воспитатель 1-ой квалификационной категории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МДОУ д/с «Теремок» г. Мышкин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40" y="332656"/>
            <a:ext cx="8792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Страна, в которой учили бы рисовать, так же как учат   читать и  писать, превзошла бы вскоре все остальные страны  во всех  искусствах, науках и </a:t>
            </a:r>
            <a:r>
              <a:rPr lang="ru-RU" sz="2400" dirty="0" err="1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мастерствах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…                                </a:t>
            </a:r>
          </a:p>
          <a:p>
            <a:pPr algn="r"/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Д. Дидро</a:t>
            </a:r>
          </a:p>
          <a:p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с самого 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раннего возраста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пытаются отразить</a:t>
            </a:r>
          </a:p>
          <a:p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свои впечатления 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об окружающем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мире в </a:t>
            </a:r>
            <a:endParaRPr lang="ru-RU" sz="2400" dirty="0" smtClean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своем изобразительном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творчестве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algn="r"/>
            <a:endParaRPr lang="ru-RU" sz="2400" dirty="0" smtClean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 smtClean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Рисование 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нетрадиционными способами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 увлекательная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завораживающая</a:t>
            </a:r>
          </a:p>
          <a:p>
            <a:pPr algn="ctr"/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деятельность, которая удивляет  и восхищает детей.</a:t>
            </a:r>
          </a:p>
          <a:p>
            <a:endParaRPr lang="ru-RU" sz="24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Администратор\Desktop\мыльные пузыри\cute-schoolgirl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28" y="237305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761535" cy="217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3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all" spc="0" normalizeH="0" baseline="0" noProof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2400" b="1" i="0" u="sng" strike="noStrike" kern="1200" cap="all" spc="0" normalizeH="0" baseline="0" noProof="0" dirty="0" smtClean="0">
                <a:ln>
                  <a:noFill/>
                </a:ln>
                <a:solidFill>
                  <a:srgbClr val="C17529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C17529">
                  <a:lumMod val="50000"/>
                </a:srgb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57200"/>
            <a:ext cx="85156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Проведение занятий с использованием нетрадиционных техник:</a:t>
            </a:r>
          </a:p>
          <a:p>
            <a:r>
              <a:rPr lang="ru-RU" sz="20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	- способствует снятию детских страхов;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развивает уверенность в своих силах;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развивает пространственное мышление;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учит детей свободно выражать свой замысел;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побуждает детей к творческим поискам и решениям;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учит детей работать с разнообразным материалом;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развивает чувство композиции, ритма, цвета - восприятия;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развивает мелкую моторику рук;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развивает творческие способности, воображение и полёт </a:t>
            </a:r>
            <a:r>
              <a:rPr lang="ru-RU" sz="20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       фантазии</a:t>
            </a:r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•	- во время работы дети получают эстетическое удовольствие</a:t>
            </a:r>
            <a:r>
              <a:rPr lang="ru-RU" sz="20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Нетрадиционное рисование позволяет раскрыть творческий потенциал ребенка; постепенно </a:t>
            </a:r>
            <a:r>
              <a:rPr lang="ru-RU" sz="20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повышает </a:t>
            </a:r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интерес к художественной деятельности, </a:t>
            </a:r>
            <a:r>
              <a:rPr lang="ru-RU" sz="20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развивает </a:t>
            </a:r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психические процессы. Оно позволяет детям чувствовать себя </a:t>
            </a:r>
            <a:r>
              <a:rPr lang="ru-RU" sz="20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рискованнее, </a:t>
            </a:r>
            <a:r>
              <a:rPr lang="ru-RU" sz="20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смелее, развивает воображение, дает полную свободу для самовыражения.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30752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Существует много техник 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нетрадиционного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рисования, их необходимость состоит в том, что они позволяют детям быстро достичь желаемого результата</a:t>
            </a:r>
          </a:p>
          <a:p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 Рисование мыльными 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пузырями и рисование в технике «</a:t>
            </a:r>
            <a:r>
              <a:rPr lang="ru-RU" sz="2400" dirty="0" err="1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пуантализм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»-    </a:t>
            </a:r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интересная забава для детей и взрослых. </a:t>
            </a:r>
          </a:p>
          <a:p>
            <a:r>
              <a:rPr lang="ru-RU" sz="2400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  Но взрослые - чем не дети? Поэтому начнём</a:t>
            </a:r>
            <a:r>
              <a:rPr lang="ru-RU" sz="2400" dirty="0" smtClean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Администратор\Desktop\мыльные пузыри\0370010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74760"/>
            <a:ext cx="6480720" cy="37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1692275" y="3860800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/>
              <a:t>  </a:t>
            </a:r>
            <a:endParaRPr lang="ru-RU" sz="2400" i="1">
              <a:solidFill>
                <a:srgbClr val="000099"/>
              </a:solidFill>
            </a:endParaRPr>
          </a:p>
        </p:txBody>
      </p:sp>
      <p:pic>
        <p:nvPicPr>
          <p:cNvPr id="6148" name="Picture 4" descr="D:\ИННА\ВСЕ ДЛЯ САДА\ГРУППА 72\ЗИМНИЕ ОЛИМПИЙСКИЕ ИГРЫ\ПУАНТИЛИЗМ\животные 035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259612"/>
            <a:ext cx="3976688" cy="29384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4032447" cy="29316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3429000"/>
            <a:ext cx="8785672" cy="324036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576" y="3573016"/>
            <a:ext cx="79772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931539"/>
                </a:solidFill>
                <a:latin typeface="Arial" charset="0"/>
              </a:rPr>
              <a:t>«Пуантилизм</a:t>
            </a:r>
            <a:r>
              <a:rPr lang="ru-RU" sz="2400" b="1" i="1" dirty="0" smtClean="0">
                <a:solidFill>
                  <a:srgbClr val="931539"/>
                </a:solidFill>
                <a:latin typeface="Arial" charset="0"/>
              </a:rPr>
              <a:t>»– это рисование </a:t>
            </a:r>
            <a:r>
              <a:rPr lang="ru-RU" sz="2400" b="1" i="1" dirty="0">
                <a:solidFill>
                  <a:srgbClr val="931539"/>
                </a:solidFill>
                <a:latin typeface="Arial" charset="0"/>
              </a:rPr>
              <a:t>точками (точечными мазками). И, следовательно, эта техника вполне по </a:t>
            </a:r>
            <a:r>
              <a:rPr lang="ru-RU" sz="2400" b="1" i="1" dirty="0" smtClean="0">
                <a:solidFill>
                  <a:srgbClr val="931539"/>
                </a:solidFill>
                <a:latin typeface="Arial" charset="0"/>
              </a:rPr>
              <a:t>силам детям </a:t>
            </a:r>
            <a:r>
              <a:rPr lang="ru-RU" sz="2400" b="1" i="1" dirty="0">
                <a:solidFill>
                  <a:srgbClr val="931539"/>
                </a:solidFill>
                <a:latin typeface="Arial" charset="0"/>
              </a:rPr>
              <a:t>дошкольного возраста. Но, чем же тогда отличается пуантилизм от техники рисования</a:t>
            </a:r>
          </a:p>
          <a:p>
            <a:r>
              <a:rPr lang="ru-RU" sz="2400" b="1" i="1" dirty="0">
                <a:solidFill>
                  <a:srgbClr val="931539"/>
                </a:solidFill>
                <a:latin typeface="Arial" charset="0"/>
              </a:rPr>
              <a:t>тычком или, например, пальчиковой живописи? </a:t>
            </a:r>
            <a:endParaRPr lang="ru-RU" sz="2400" b="1" i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31539"/>
                </a:solidFill>
                <a:latin typeface="Arial" charset="0"/>
              </a:rPr>
              <a:t>Для пуантилизма краски на палитре </a:t>
            </a:r>
            <a:r>
              <a:rPr lang="ru-RU" b="1" i="1" dirty="0">
                <a:solidFill>
                  <a:srgbClr val="931539"/>
                </a:solidFill>
                <a:latin typeface="Arial" charset="0"/>
              </a:rPr>
              <a:t>не смешиваются, яркие, контрастные цвета наносятся точками и подразумевается</a:t>
            </a:r>
            <a:r>
              <a:rPr lang="ru-RU" b="1" i="1" dirty="0" smtClean="0">
                <a:solidFill>
                  <a:srgbClr val="931539"/>
                </a:solidFill>
                <a:latin typeface="Arial" charset="0"/>
              </a:rPr>
              <a:t>, что </a:t>
            </a:r>
            <a:r>
              <a:rPr lang="ru-RU" b="1" i="1" dirty="0">
                <a:solidFill>
                  <a:srgbClr val="931539"/>
                </a:solidFill>
                <a:latin typeface="Arial" charset="0"/>
              </a:rPr>
              <a:t>смешение красок происходит за счет оптического эффекта прямо на сетчатке глаза. </a:t>
            </a:r>
            <a:r>
              <a:rPr lang="ru-RU" b="1" i="1" dirty="0" smtClean="0">
                <a:solidFill>
                  <a:srgbClr val="931539"/>
                </a:solidFill>
                <a:latin typeface="Arial" charset="0"/>
              </a:rPr>
              <a:t>И если </a:t>
            </a:r>
            <a:r>
              <a:rPr lang="ru-RU" b="1" i="1" dirty="0">
                <a:solidFill>
                  <a:srgbClr val="931539"/>
                </a:solidFill>
                <a:latin typeface="Arial" charset="0"/>
              </a:rPr>
              <a:t>зритель смотрит на картину с близкого расстояния, то рисунок совсем не виден, но </a:t>
            </a:r>
            <a:r>
              <a:rPr lang="ru-RU" b="1" i="1" dirty="0" smtClean="0">
                <a:solidFill>
                  <a:srgbClr val="931539"/>
                </a:solidFill>
                <a:latin typeface="Arial" charset="0"/>
              </a:rPr>
              <a:t>если глянуть </a:t>
            </a:r>
            <a:r>
              <a:rPr lang="ru-RU" b="1" i="1" dirty="0">
                <a:solidFill>
                  <a:srgbClr val="931539"/>
                </a:solidFill>
                <a:latin typeface="Arial" charset="0"/>
              </a:rPr>
              <a:t>издалека, то сразу видна картина целиком.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31" y="1988840"/>
            <a:ext cx="3802812" cy="474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6529"/>
            <a:ext cx="4140460" cy="374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37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80527" y="44450"/>
            <a:ext cx="8900666" cy="3456558"/>
            <a:chOff x="111125" y="44450"/>
            <a:chExt cx="8609013" cy="3095625"/>
          </a:xfrm>
        </p:grpSpPr>
        <p:pic>
          <p:nvPicPr>
            <p:cNvPr id="5126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5" y="44450"/>
              <a:ext cx="8609013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Box 2"/>
            <p:cNvSpPr txBox="1">
              <a:spLocks noChangeArrowheads="1"/>
            </p:cNvSpPr>
            <p:nvPr/>
          </p:nvSpPr>
          <p:spPr bwMode="auto">
            <a:xfrm>
              <a:off x="1259633" y="260648"/>
              <a:ext cx="7209308" cy="173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 dirty="0">
                  <a:solidFill>
                    <a:srgbClr val="000099"/>
                  </a:solidFill>
                  <a:latin typeface="Arial" charset="0"/>
                </a:rPr>
                <a:t>Для нашей работы нам понадобятся: альбомный лист, акварельные краски, пластилин, конфетти, ватные палочки, простой карандаш</a:t>
              </a:r>
              <a:r>
                <a:rPr lang="ru-RU" sz="2400" b="1" i="1" dirty="0" smtClean="0">
                  <a:solidFill>
                    <a:srgbClr val="000099"/>
                  </a:solidFill>
                  <a:latin typeface="Arial" charset="0"/>
                </a:rPr>
                <a:t>, фломастеры,  </a:t>
              </a:r>
              <a:r>
                <a:rPr lang="ru-RU" sz="2400" b="1" i="1" dirty="0">
                  <a:solidFill>
                    <a:srgbClr val="000099"/>
                  </a:solidFill>
                  <a:latin typeface="Arial" charset="0"/>
                </a:rPr>
                <a:t>а главное - это наше хорошее настроение.</a:t>
              </a:r>
              <a:endParaRPr lang="ru-RU" dirty="0">
                <a:solidFill>
                  <a:srgbClr val="000099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688" y="2565400"/>
            <a:ext cx="225266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084">
            <a:off x="473075" y="3692525"/>
            <a:ext cx="34512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51161">
            <a:off x="4362450" y="3798888"/>
            <a:ext cx="444023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ИННА\ВСЕ ДЛЯ САДА\ГРУППА 72\ЗИМНИЕ ОЛИМПИЙСКИЕ ИГРЫ\ПУАНТИЛИЗМ\Без имеЫКПР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752671"/>
            <a:ext cx="6424612" cy="96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4860031" y="0"/>
            <a:ext cx="4033144" cy="285115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4860031" y="476672"/>
            <a:ext cx="442843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Рисовать мы будем 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Мышку.</a:t>
            </a:r>
            <a:endParaRPr lang="ru-RU" sz="20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Контур </a:t>
            </a:r>
            <a:r>
              <a:rPr lang="ru-RU" sz="2000" dirty="0">
                <a:solidFill>
                  <a:srgbClr val="000099"/>
                </a:solidFill>
                <a:latin typeface="Arial" charset="0"/>
              </a:rPr>
              <a:t>обведем сначала,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Чтобы легче было нам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В краску палочкой макнем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Точки рисовать начнем.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Можно рисовать их в ряд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Или тыкать наугад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algn="ctr"/>
            <a:endParaRPr lang="ru-RU" sz="2000" dirty="0" smtClean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Вот </a:t>
            </a:r>
            <a:r>
              <a:rPr lang="ru-RU" sz="2000" dirty="0">
                <a:solidFill>
                  <a:srgbClr val="000099"/>
                </a:solidFill>
                <a:latin typeface="Arial" charset="0"/>
              </a:rPr>
              <a:t>и 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получится </a:t>
            </a:r>
            <a:r>
              <a:rPr lang="ru-RU" sz="2000" dirty="0">
                <a:solidFill>
                  <a:srgbClr val="000099"/>
                </a:solidFill>
                <a:latin typeface="Arial" charset="0"/>
              </a:rPr>
              <a:t>у нас 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«Мышка», написанная в </a:t>
            </a:r>
            <a:r>
              <a:rPr lang="ru-RU" sz="2000" dirty="0">
                <a:solidFill>
                  <a:srgbClr val="000099"/>
                </a:solidFill>
                <a:latin typeface="Arial" charset="0"/>
              </a:rPr>
              <a:t>стиле пуантилизма.</a:t>
            </a:r>
            <a:endParaRPr lang="ru-RU" sz="20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61963" y="735013"/>
            <a:ext cx="4092575" cy="56467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C:\Users\Администратор\Desktop\открытое занятие\myshka-s-kusochkom-sy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2500"/>
            <a:ext cx="3744416" cy="53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D:\ИННА\ВСЕ ДЛЯ САДА\ГРУППА 72\ЗИМНИЕ ОЛИМПИЙСКИЕ ИГРЫ\ПУАНТИЛИЗМ\И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197" flipH="1">
            <a:off x="4275861" y="-635416"/>
            <a:ext cx="6289675" cy="912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932040" y="116633"/>
            <a:ext cx="4104456" cy="1800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31539"/>
                </a:solidFill>
                <a:latin typeface="Arial" pitchFamily="34" charset="0"/>
                <a:cs typeface="Arial" pitchFamily="34" charset="0"/>
              </a:rPr>
              <a:t>Рисуем мыльными пузырями</a:t>
            </a:r>
            <a:endParaRPr lang="ru-RU" sz="2400" b="1" dirty="0">
              <a:solidFill>
                <a:srgbClr val="9315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5148263" y="7651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charset="0"/>
              </a:rPr>
              <a:t> </a:t>
            </a:r>
            <a:endParaRPr lang="ru-RU" sz="20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5225"/>
            <a:ext cx="63367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В этой технике рисования 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есть всё — и яркие краски, и возможность подуть в трубочку, чтобы получились пузыри, и волшебство превращения мыльной пены в забавные узоры на бумаге, и развитие детской фантазии.</a:t>
            </a:r>
          </a:p>
          <a:p>
            <a:endParaRPr lang="ru-RU" sz="2300" dirty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того что бы нарисовать рисунок мыльными пузырями сначала надо приготовить специальный цветной раствор. Сделать его не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сложно.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Добавьте в любой мыльно-пенящийся раствор, например, в разбавленный водой детский шампунь, акварельную краску или пищевой краситель.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617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DNA7 X86</cp:lastModifiedBy>
  <cp:revision>190</cp:revision>
  <dcterms:created xsi:type="dcterms:W3CDTF">2012-08-03T14:19:32Z</dcterms:created>
  <dcterms:modified xsi:type="dcterms:W3CDTF">2016-11-20T12:59:40Z</dcterms:modified>
</cp:coreProperties>
</file>