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notesMasterIdLst>
    <p:notesMasterId r:id="rId23"/>
  </p:notesMasterIdLst>
  <p:sldIdLst>
    <p:sldId id="271" r:id="rId2"/>
    <p:sldId id="272" r:id="rId3"/>
    <p:sldId id="274" r:id="rId4"/>
    <p:sldId id="276" r:id="rId5"/>
    <p:sldId id="277" r:id="rId6"/>
    <p:sldId id="279" r:id="rId7"/>
    <p:sldId id="280" r:id="rId8"/>
    <p:sldId id="282" r:id="rId9"/>
    <p:sldId id="283" r:id="rId10"/>
    <p:sldId id="284" r:id="rId11"/>
    <p:sldId id="295" r:id="rId12"/>
    <p:sldId id="286" r:id="rId13"/>
    <p:sldId id="287" r:id="rId14"/>
    <p:sldId id="289" r:id="rId15"/>
    <p:sldId id="290" r:id="rId16"/>
    <p:sldId id="291" r:id="rId17"/>
    <p:sldId id="292" r:id="rId18"/>
    <p:sldId id="293" r:id="rId19"/>
    <p:sldId id="294" r:id="rId20"/>
    <p:sldId id="296" r:id="rId21"/>
    <p:sldId id="298" r:id="rId2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x" initials="x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 autoAdjust="0"/>
    <p:restoredTop sz="94714" autoAdjust="0"/>
  </p:normalViewPr>
  <p:slideViewPr>
    <p:cSldViewPr>
      <p:cViewPr>
        <p:scale>
          <a:sx n="71" d="100"/>
          <a:sy n="71" d="100"/>
        </p:scale>
        <p:origin x="-282" y="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648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CD6DB44-634E-4861-9B0F-4B6E73CA1427}" type="datetimeFigureOut">
              <a:rPr lang="ru-RU" smtClean="0"/>
              <a:pPr/>
              <a:t>14.04.2016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D6F4A2E-BAE9-44D8-8717-2060B2CB5C83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693636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9699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29700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553DFB36-C5DC-4656-8AB5-E56408735529}" type="slidenum">
              <a:rPr lang="ru-RU" smtClean="0"/>
              <a:pPr/>
              <a:t>3</a:t>
            </a:fld>
            <a:endParaRPr lang="ru-RU" dirty="0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1747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31748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CFE35214-2D67-44D4-B714-1028F87A3CA3}" type="slidenum">
              <a:rPr lang="ru-RU" smtClean="0"/>
              <a:pPr/>
              <a:t>7</a:t>
            </a:fld>
            <a:endParaRPr lang="ru-RU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3795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33796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8202E684-6E0E-4840-B89A-654F31580B90}" type="slidenum">
              <a:rPr lang="ru-RU" smtClean="0"/>
              <a:pPr/>
              <a:t>8</a:t>
            </a:fld>
            <a:endParaRPr lang="ru-RU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«Масленица» домашняя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8150DA-CD7A-4D9D-BC11-2D35753A762A}" type="slidenum">
              <a:rPr lang="ru-RU" smtClean="0"/>
              <a:pPr>
                <a:defRPr/>
              </a:pPr>
              <a:t>12</a:t>
            </a:fld>
            <a:endParaRPr lang="ru-RU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8150DA-CD7A-4D9D-BC11-2D35753A762A}" type="slidenum">
              <a:rPr lang="ru-RU" smtClean="0"/>
              <a:pPr>
                <a:defRPr/>
              </a:pPr>
              <a:t>13</a:t>
            </a:fld>
            <a:endParaRPr lang="ru-RU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8150DA-CD7A-4D9D-BC11-2D35753A762A}" type="slidenum">
              <a:rPr lang="ru-RU" smtClean="0"/>
              <a:pPr>
                <a:defRPr/>
              </a:pPr>
              <a:t>14</a:t>
            </a:fld>
            <a:endParaRPr lang="ru-RU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8150DA-CD7A-4D9D-BC11-2D35753A762A}" type="slidenum">
              <a:rPr lang="ru-RU" smtClean="0"/>
              <a:pPr>
                <a:defRPr/>
              </a:pPr>
              <a:t>18</a:t>
            </a:fld>
            <a:endParaRPr lang="ru-RU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1E2B63-D3DE-4B7A-8460-A6973AA19D3C}" type="slidenum">
              <a:rPr lang="ru-RU" smtClean="0"/>
              <a:pPr/>
              <a:t>21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Заголовок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 anchor="b" anchorCtr="0"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1463626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>
            <a:off x="4708574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Овал 13"/>
          <p:cNvSpPr/>
          <p:nvPr/>
        </p:nvSpPr>
        <p:spPr>
          <a:xfrm>
            <a:off x="4540348" y="3526302"/>
            <a:ext cx="45720" cy="45720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5" name="Дата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14.04.2016</a:t>
            </a:fld>
            <a:endParaRPr lang="ru-RU" dirty="0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14.04.2016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14.04.2016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Содержимое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14.04.2016</a:t>
            </a:fld>
            <a:endParaRPr lang="ru-RU" dirty="0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algn="ctr">
              <a:defRPr/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6" name="Нижний колонтитул 1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14.04.2016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 anchor="t"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685800" y="4916992"/>
            <a:ext cx="7924800" cy="4301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14.04.2016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14.04.2016</a:t>
            </a:fld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2" name="Содержимое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34" name="Содержимое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Текст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562945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>
            <a:off x="4754880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14.04.2016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14.04.2016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Содержимое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 tIns="45720" bIns="45720"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1" name="Заголовок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Дата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14.04.2016</a:t>
            </a:fld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ru-RU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r>
              <a:rPr kumimoji="0" lang="ru-RU" dirty="0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Дата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14.04.2016</a:t>
            </a:fld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457200" y="1447800"/>
            <a:ext cx="8229600" cy="46783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5791200" y="6203667"/>
            <a:ext cx="2590800" cy="384048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14.04.2016</a:t>
            </a:fld>
            <a:endParaRPr lang="ru-RU" dirty="0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2133600" y="6203667"/>
            <a:ext cx="358140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8410575" y="6181531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chemeClr val="tx2"/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rtl="0" eaLnBrk="1" latinLnBrk="0" hangingPunct="1">
        <a:spcBef>
          <a:spcPct val="0"/>
        </a:spcBef>
        <a:buNone/>
        <a:defRPr kumimoji="0" lang="en-US" sz="4200" b="0" kern="1200" spc="-100" baseline="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2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/>
        <a:buChar char="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5840" indent="-228600" algn="l" rtl="0" eaLnBrk="1" latinLnBrk="0" hangingPunct="1">
        <a:spcBef>
          <a:spcPts val="300"/>
        </a:spcBef>
        <a:buClr>
          <a:schemeClr val="accent2">
            <a:shade val="50000"/>
          </a:schemeClr>
        </a:buClr>
        <a:buSzPct val="85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gif"/><Relationship Id="rId4" Type="http://schemas.openxmlformats.org/officeDocument/2006/relationships/image" Target="../media/image5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jpeg"/><Relationship Id="rId4" Type="http://schemas.openxmlformats.org/officeDocument/2006/relationships/image" Target="../media/image5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gif"/><Relationship Id="rId4" Type="http://schemas.openxmlformats.org/officeDocument/2006/relationships/image" Target="../media/image3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gif"/><Relationship Id="rId4" Type="http://schemas.openxmlformats.org/officeDocument/2006/relationships/image" Target="../media/image3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jpeg"/><Relationship Id="rId4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7" Type="http://schemas.openxmlformats.org/officeDocument/2006/relationships/image" Target="../media/image1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gif"/><Relationship Id="rId5" Type="http://schemas.openxmlformats.org/officeDocument/2006/relationships/image" Target="../media/image5.gif"/><Relationship Id="rId4" Type="http://schemas.openxmlformats.org/officeDocument/2006/relationships/image" Target="../media/image10.g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eg"/><Relationship Id="rId3" Type="http://schemas.openxmlformats.org/officeDocument/2006/relationships/image" Target="../media/image47.gif"/><Relationship Id="rId7" Type="http://schemas.openxmlformats.org/officeDocument/2006/relationships/image" Target="../media/image5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jpeg"/><Relationship Id="rId11" Type="http://schemas.openxmlformats.org/officeDocument/2006/relationships/image" Target="../media/image55.jpeg"/><Relationship Id="rId5" Type="http://schemas.openxmlformats.org/officeDocument/2006/relationships/image" Target="../media/image49.wmf"/><Relationship Id="rId10" Type="http://schemas.openxmlformats.org/officeDocument/2006/relationships/image" Target="../media/image54.jpeg"/><Relationship Id="rId4" Type="http://schemas.openxmlformats.org/officeDocument/2006/relationships/image" Target="../media/image48.png"/><Relationship Id="rId9" Type="http://schemas.openxmlformats.org/officeDocument/2006/relationships/image" Target="../media/image53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12.gif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6.gif"/><Relationship Id="rId4" Type="http://schemas.openxmlformats.org/officeDocument/2006/relationships/image" Target="../media/image13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6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764704"/>
            <a:ext cx="7772400" cy="2808312"/>
          </a:xfrm>
        </p:spPr>
        <p:txBody>
          <a:bodyPr>
            <a:noAutofit/>
          </a:bodyPr>
          <a:lstStyle/>
          <a:p>
            <a:pPr eaLnBrk="1" hangingPunct="1"/>
            <a:r>
              <a:rPr lang="ru-RU" b="1" spc="0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al" pitchFamily="34" charset="0"/>
                <a:cs typeface="Aharoni" pitchFamily="2" charset="-79"/>
              </a:rPr>
              <a:t>Традиционные</a:t>
            </a:r>
            <a:r>
              <a:rPr lang="ru-RU" sz="3600" b="1" spc="0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al" pitchFamily="34" charset="0"/>
                <a:cs typeface="Aharoni" pitchFamily="2" charset="-79"/>
              </a:rPr>
              <a:t> </a:t>
            </a:r>
            <a:r>
              <a:rPr lang="ru-RU" sz="4000" b="1" spc="0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al" pitchFamily="34" charset="0"/>
                <a:cs typeface="Aharoni" pitchFamily="2" charset="-79"/>
              </a:rPr>
              <a:t/>
            </a:r>
            <a:br>
              <a:rPr lang="ru-RU" sz="4000" b="1" spc="0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al" pitchFamily="34" charset="0"/>
                <a:cs typeface="Aharoni" pitchFamily="2" charset="-79"/>
              </a:rPr>
            </a:br>
            <a:r>
              <a:rPr lang="ru-RU" sz="4000" b="1" spc="0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al" pitchFamily="34" charset="0"/>
                <a:cs typeface="Aharoni" pitchFamily="2" charset="-79"/>
              </a:rPr>
              <a:t>ТРЯПИЧНЫЕ </a:t>
            </a:r>
            <a:br>
              <a:rPr lang="ru-RU" sz="4000" b="1" spc="0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al" pitchFamily="34" charset="0"/>
                <a:cs typeface="Aharoni" pitchFamily="2" charset="-79"/>
              </a:rPr>
            </a:br>
            <a:r>
              <a:rPr lang="ru-RU" sz="4000" b="1" spc="0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al" pitchFamily="34" charset="0"/>
                <a:cs typeface="Aharoni" pitchFamily="2" charset="-79"/>
              </a:rPr>
              <a:t>КУКЛЫ</a:t>
            </a:r>
            <a:r>
              <a:rPr lang="ru-RU" sz="4000" b="1" dirty="0" smtClean="0">
                <a:solidFill>
                  <a:srgbClr val="0070C0"/>
                </a:solidFill>
              </a:rPr>
              <a:t/>
            </a:r>
            <a:br>
              <a:rPr lang="ru-RU" sz="4000" b="1" dirty="0" smtClean="0">
                <a:solidFill>
                  <a:srgbClr val="0070C0"/>
                </a:solidFill>
              </a:rPr>
            </a:br>
            <a:endParaRPr lang="ru-RU" sz="4000" b="1" dirty="0" smtClean="0">
              <a:solidFill>
                <a:srgbClr val="0070C0"/>
              </a:solidFill>
            </a:endParaRPr>
          </a:p>
        </p:txBody>
      </p:sp>
      <p:pic>
        <p:nvPicPr>
          <p:cNvPr id="2052" name="Picture 5" descr="p1080454_17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34508" y="3717032"/>
            <a:ext cx="3203575" cy="2735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0" name="AutoShape 2" descr="data:image/jpeg;base64,/9j/4AAQSkZJRgABAQAAAQABAAD/2wCEAAkGBxQTEhQUEhQVFhUXFxcXFxcYFx0XFxcYFRcXGBgVHBccHCggGBolHBcYITEhJSkrLi4uFx8zODMsNygtLisBCgoKDg0OGxAQGy8lICYvLC00LTQsLCw0LDQsLCwsLCwsLCwvLC0sLCwsLCwsLCwsLCwsLCwsNCwsLC0sLCwsLP/AABEIANsA5wMBIgACEQEDEQH/xAAbAAACAwEBAQAAAAAAAAAAAAAABAIDBQYBB//EADgQAAEDAgQEBAUDBAEFAQAAAAEAAhEDIQQSMUEFIlFhE3GBkQYyobHRQsHwUmLh8RQVIzNykoL/xAAaAQACAwEBAAAAAAAAAAAAAAAAAwIEBQEG/8QAMBEAAgIBBAAFAgUDBQAAAAAAAAECEQMEEiExBRNBUfAiYTJxobHBFIGRQmLR4fH/2gAMAwEAAhEDEQA/APuKEIQAIQhAAhCEACEKLngakDzRdASQhc9xTjb7CiAIfkcXg3ETIM2GnMQRdJzZ4YY7psnDHKbpHQoXP4LjjgG+MBByhxBALS6wEfrE7iNRAK3qbw4AgyCJBG4K5g1GPNG4MJ45QfJncd4sMOwOgkuMDoOrj2FrC5lZ9fjj2yRDxblDSHACcxMmBaCJPZLcaxed7wRZpLBppyknrBcDqP0z0We0rz+v8VyQzOOPpGjg0sXBOR2HDcWXs5gA4WcB9DG0iDF4mJK5/ifFX1HOaM1PKdiLwWuE7iR9yOqQxFUNpDJAcXQ+1nhxkNIBEyQ7mIKKlXMSepk+Z1XNX4nOWGNPlncOlSm2xlmLqNINN0QzmkmJbBki+oDhraRrAXTnHtbR8WrDAGy++bKR8zZbMkGRZclQdBJmABr/AKv7KDsc2A2S9o3cNbARHS2l+szpDR+JvFBufr0GbS7pJI6r/rdGQ1z8pJIAc0g23Miw0uYFwn2PBAIMg3BXEVcRmBFiHAg2mZBF9jaYB0W7wHHA5wRlvn0hvMYJnclwJ9QFp6LxTz8mxlbPpXjjaNxCWp4+k5xaKjS4aiROx/ce4TK1oyUumVGmuwQhCkcBCEIAEIQgAQhCABCEIAEIQgAQk+IcUpUS0VHRm09LyToBbdUt43SzNacwLg4iRblmZ6aG+ne4SpZ8cZbXJWTUJNXQ5jK2RjnWsLSYE7SdlyNTFvLi5zpMk3b3EZQ6Q0RmI3gjXVdHxpzXUHGA8HLb5g/mHLoZB09VytY3PmddVheN6nJjqMHXxl3RY1K7H8Lj3NbFLMTDjlc7NmhhsJveALX0PWc+jUmmz37QdLeUD06qtzZELygTlE677XCwsmqnkxKEn0X44YxluRcKhGhP8/2tfgvFg0im98zlgmJk227g9hIvcrFCHVsoNpBEEHQj+SPInTVN8P1csORc8fP3I58KyR+5ZiKxc9+Yyc5uAQLtYbAmIvPWIVY1KurweZoAknp2IuPOw2GUQNEvuq+rbeaTfzgZirYqIYowJ/mo/A9lCi5XYgS0+SUouUHL6UmNS4J4ursPX8KhevQAltkhmg7RMUnCDmvBMC4sWwTY31PueySoPQa0Ayn4p7La9qIzx7uBmtiCXMMkBnTUiQYMfNcD5ptPVMnEvIGZxcYNzYgmRykXFjH8EY3/ACHTIsnsPXzBM/qsm2rFywR9jf4JxR3iFj3ZpbT2iCS8W6mwkW0JFl0i43huHDns0kVGGYvDcx1jrFj3XW08QxxIa5pI1AIJHovV+FZpZMP1GPq4KM+C1CELTKoIQhAAhCEACEIQAKnE4ltMS8gDuY7fuPdXLlfibFnxMsAsHKSQP1NEhpnXQye1iq2rz+RicxuHH5ktpm4vEmq4VNWkk6yZIHIRFgANJ1k3XhAgdRFzrYRM9UnQryQDpFvuncy8Tl1Upz3G5HEoKi7D43Iw0yXBjsokEAgAQST5RPkI3CprETImJd8wgkA6mexHeZsNEviaRN269En/AMwgR0dJB1vAMfeE+WZZ8WyT5XRyOHbLdE0FFhgkKQuF47YrNQ0nuhzZC9KkwIs5Ylg3xmZvJP0A6eXX0TKVrDLVadnAj1F02W6KeWe5psHSI1PlPkUjh0/XbDfdIURZLTtEk+D0qLjAKsIVFd2gXVyyUeWe0nQFB6m2wVblOyfqRTuDsPMpOFM1Jt9F0GrNV1em3RoqEhh5gIDheRIkkG0WiSq6WKAGUkixALYa5uYy4gtAgkgfVIZl7TBJtteToANz2T1qMrkkv8Fd4Y82d/wTGeIxwzB2R2TMNHcrXT5830WiuW4VxDwWluUkvdnOzGlzWy0GJIt6TBWm3jYDy1zTEt5mnMAHTEixGhuAQN4XscGrxbVGUuTDyYZW2lwayEIV4QCEIQAIQhAAuf8AirDucGZRyk5Xxbu0mNYIn3W9UfAJOywMTxt5DwGsB5ovmnlBadhf19FR108XlvHN9j8Clu3RXRxBeQehBv5haeGrhwkL2pwx1SlTLWkPDTOYwXMEx+kDMIiOh0CxqNdzDO3ReOz6dxfH9j0GOSyLjs6AJbHYDOJFnffsrMNWDxI/15pliq24si24mVwrEGTTfZzfqFpmlr3VGOwWeHNs9vynr2PZXYSpmbcQdCDsei5N39SOSdq0eUeh1FirWiFF4gg9bH9j/OqsAS3Lixbl6inEqfLm3aQ70Gv0lMgKyvTlpHYj0KowJlgnUCD5tt+y5KVxs45XGyOK+VJ0mWHkn8Y3lKVaxcjL6TsZfSVvSbblMYt0DzUKLLJ0eFY6DpWRcFEBXEKp52C6mTTK3FetEKYYgNlSslZCeibwlc05gw4xPaJ0Oo1vdUExYf5UCVKM3F3Ei0pKh6li5N/5CsquD2uBIsC4GbgtaTAuIJIAkX0WWx95VwrKUZuMlJkJ47VH0XhuL8RlwQ4QDMXt8wueU39im1x/w5VIfTgfMXNeRcwG5gTGgmBcbjoV2C9vodR5+JSPP58flzoEIQrgkEjxHiTaWUEEl0xs2wJu82FgfZN1KrWxmcBOkmJXMcfxIzP+R8ObDTcA5NjPK6DpobdyKet1Pk43JdjsOPfKmS4hxcPAa6IDgSBJzFpNjLYyyAYPnKxKdedRGv3MenTS0KFSp2SzqsFeO1Gryan8bNvDgjDo16VWDIseoS+LwLahkWO/Q737qGHrAhMAqsskkqfROqdrsxKmHqUDmaJG41BWpgsY14ka7jcJsO6pDE8ME5qZyO7aFdbUiW9S4kaLAvH0YMjX7pPB40zkqDK/6O8vwtRplV5XF8iJ3FlZAcFHDm0HUWP7FTeIM+6qqWObbQ/lJb9Bd+hfCpazKSOsH3sft9V6+sAk8VjgxoeQTeLd0RTfCCKcuENYj5T5j7qgtsvTXDmtI3g31XpdNkK0c5XDEK1OSFPKrQJJ7WUK1tE274Hbr4KKpXjaceavFKLnVeESpbiamU5V4Va4Kpy6mMTsrKpqPhSq1Ngq2002K9xqR4xXUmm8AmLmBMAakxoB1VNSqG+fRX4fGOAgBokEGJkhwgzeNCdAE2KTdy6OTUq4Ow4OKLHPeLBsgS0udAAJdmAkMggx/cey3qGLY/5HtdaYBBMGRMeYPsV83p45zSSLTMiBBzDKZBsbWutPhWMyub4TIgNByhrbudBk/KAbc0F1it7R+KQi1jUaXz50ZGo0cuZNndoVODr52Nd1ANuu4916vRRakrRmNVwctxzO6uR80cwE6NbA5WxJnNe50tcWwsZXLpiZJn2EWG0jXrJXTfEvCJJqtMal0nlAi1gL3JPqfJc8ygWEkwQdHAyD/P3XkPE1lx5W3dGxpXCUUJMrnRwIPcQD5FTffUJx7wdVUaA2ssduPoX00JhhBlphP4fFzZ1j9FX4BUTQ6hd3J9knTNJpVgKyWZm6H0Oiao40aOsfp7qDXsJlB+g1XwoeII/IPZU0arqZh8kbO/P5TdJ3+FJ7AbFJc/RiHP0fRbZwWVjMQQSzeCfQaqyrUNG9yzft5dllPxXiOkQWH5nT+mRYd9/RGPHbv0DFjt/YrxWKLRqDGXfqfrsqn4guc0S0iCYOnKJk9SbmFSKeaYIyudEf0g/rJ6Wgeah4vMPl8MTzESAQMriW9dbdFfjBGlGCXRf4pzSHcoAEfqJ3Ab01PknaWMsTIdA1Fo6A9FjUMQxmoBZUzMZDiSLQYOrYB3uosmHMpgZ6ZAAcZa4G4dJsXQZC7LCn2dnjUuzpMPWDWDN69ZN01QpTzHU/QLDp1hAZ4gdUjRt8w2iexPoncPiS6GCR/UenQeap5MTXRRy4q5Q1UMmAoFXGALKh4KXEXEprVEq9xKuf2UfAJ1t5flPjSLMeChzgPPpuo5Hu/tH1TjaQC9zKW/2J7/YWZgoVoojqvXEqBcjc2FtnrqQ2K1OG8GdUaYPPI86cHU9DIPWIHW2Xh6Ze4AfaYA1Ntgu7+HcMWtzFzSC1obkEMi5mLye+9t5Wn4Zplmy1LopazM8ceHyaWDw/hsayZygAndx3ce5Mn1QrkL2aSSpGG3fJ4Vy3F8M0u/7ZFQF12AwQXSOV2nzB7jOwI0UsbxgvfLC11Ete3qHGBDjBmNI9fNZdbEmCAXAdMxjX9ot02WD4j4hha8tq/nz/AIL+m08093QliGuYRIMO0ttPL5SL9rzCKdYFe+AX3IHmd/yojhjdnZfL8LzM1B8xVGrH/cxhnYq0NPRLU8D/AH/SD90wyiRo8+yU19wdejLg0KT8I1wuAfReMJG4Porm1FF2uhTcl0Jt4cW/+NxHbVvtt6K1lZzfnEdxcJxjlOxSZzb7QmWRv8SFMS5rmHyXIYbCEBzW7l4vIAYYOYH+q9h57Le4/RysLmOLSCDbQ/2kd1gipka4ZjOfMJP90Eu9M2nZWtMntbT7LWljxaDCYZoachNSxYZdDYE807ukiw0hHgAPYHVCcrcr2wMjpBzzfUh0R2XoZkLaTGl9MGJECHOGZ3/robnylSOAcabXmoC0AywskhrjoIJurLlzbffz50WpSrt9mfSp5XlhDRSY8PLn8waY5WAjQQbnXQKfEHtqUmCsLPfmJYeZoJgEgSJLYgd/NTc1rQcrcoJL3icwdlhzWvnTrY7QvcEHNJkU/DaTPKGnWQQ4yDZ2nomt/wCr1+fn6/wc8xNg4ZX0hkJyMdFUtgyMzAHOiTAym2xTfCsYS0SQXdWnM3UgNnd0JTE4jw3VSK5e4NzFuWXQ6zsoBvHlvM2XuGqAZHBop5gXPYDlkFsyR1J/dRlHdHlfO/X8zrW6NfPc6GniB5u6D+WU3Ui7X2S+BrMbbffqe6afX6NKzZJp8Iz2mnSK8gGii4rxznf0/VUvz+SklYyKJuVZ7lUvpOOpKpdhepPumqK9x6ivcYNVvmoEk9lSKMKYBU6SJUh7CYjJGUAHc3l31tF9I9VoYTijmHklogcsmCQbumelrjp0viB6vwzHPMNknoBJ2/I+isY9Rli1sZXyYoP8R23D+L2b4jhzaEjKbguA6PgAgkbhCyvh7Bl7jmA8PKQYIzZg6xLgTLTBgA6zYL1eo0mXUyxJ0n+br+DGzQxxm0I8Xwr2VnxIDtGgctmgnKSI0aLNjV3mcl1a8OnpdfS8Xg2VAA9oMEEHcEXBB2WDjuDU6YBcQ+9g+7jGogCX8sf/AANpWdrfCXveSL4/YtYNZGlGSMIVuykKoRiqdNgbLgwbzLjq60CZMAaGJlZjuJ0wSLkdYifQrBnp5x+5owan0a4cpB6y28Xp/wB3sp/9Wp9H+yVsl7A4v2NQOV7HBYw4szo76flTp8TzfJTe7yiPdReOTISxtm02F6WBI0qtU/oA83T9gmG037lo9D+VWnBp8srSjXbMr4hwjjTdkeWmNxmG+y5+lWh7commMzqjgJJeCHNbfcw2PJdTxHCvLCA+LHRo/eVyVKi9jm5iHMBIfmZcSLvt+oGLjrEalXtI04NNr584LemdqhvHYoMqGm1ji6qBHLDwBBue1lMAMaxniAFzwZ/rD/wbe5WXRxj21A6ucjM+RuZ1qjcvI7qRO3ZXPwz8lJtKl4jm1C1znFshjTmdUBNshBMW2hWHiqk/n9/sWXS4NLCsp1X1GxDGDIAD2MyOnKSVRRptc2oXEOZ/5HDQtdplAIuLNN/2S2Kx2ZwfTc3wGB7nuBGfKC7kDOomDI0nqvXYyWtqOkPY0vdTLbva5pa3oZjKRY6nRRWOXz0/7f6epFY/b58/Qi0Z6jajKQLntIdUJuzK3+jQU9vUhe4Vpc1hqNY0kFzmxIL2WaQewtr09V8tQsqGpUPM1oa5oMt5gYM3JJI073TgxQaadMvIeWlvNrlFvISmSuqX8+i+f4Jy4NThwEkm5O517fSFqFwSuFwjGt5QPNXeGFl5GpSszptNg6oqS5ScFB0ISJxSIPKrKskLwjWD/P4ExUOXBQ6FU4haFKuQACAQOwk+ZiZ/G6txNelJeBlnLLQ3OAYdmNxPQSOuh0VvHihL/WRlOS9DKawm4Fr30FhJE9YvC3eE8OfmysIJIEmCaYBNwToTlmx1mFq4Glh2Ogvccs3gimNJNhyfKJvBt1XQ0KTWtAYAG7BogXvst7ReFRve5dGdqNY2qSDD0g1oAiwGgAkxrAshWIXoUklSMwy+NcWFER+otm0S0EhoMbyTbqQuV4jjCYucwdmDrB45cpBcNdz69l0nxLhpDKknkJmAXcpBkwNI6x9Fx2Lfzc1j0MT52t39Y2XnPGMuWM6vg1NFCDV1yJYhmYkm8yT66qn/AIg6JmriAFVQzVDDB5nYLBjvfRqp0iIpAJrD4Bztso6n8J7DYJrLm7up/YJxpQ+CDn7C1DhrG6iT1P4T1MBVeIvc6ROVqhUrY0CpOqAJbxCeyta1VpRXqIlBepF7y7TRc1xvgbnOzh4bpMguFjIMSLjz6jddYBCS4lVGWIknQdf8LuHLKE7icxzcZfScQ7DlzneO1pFMZzUdBafDvmHQGNNu4VVRnitaRVql1M5pplvMBJa2ctpC6HB8Fmp4j2tOsCLwdb6x5rP438NB+TIXMcHSS0xMiL9f8LUhqMbkk3X7I0PPhdCGFw9NoqVKdBtMl03Bc0kl2Wc3ySCRyj7qeF4e2o92Ipy6o2Moc4tJLQQMgJgOmPmkW0Caq8GrUadXwjnJOYZySLfp10TlPhFR9Jri4Mc5gJLGiQ5wkxO07dgiWePMlLvi+euOH6g80K4MzhtBtQObhsvJmY6xa0OMTyzcyIJGsLawHDQ0c4k97+xVPBsD4JNgCfmjcm+b3ut0mQqupzvc1F8fqV8uV9egscDA5SW/UJZ73t+YSOo/C0Q8jyXjiCqym/XkWpNdmYMa3eQp+KDoV7iMKDskK+C/p9inxUJdD47X0OH0VZHZZsuG5HY3QcQ8JqxP0Y5IfzeakKqzhjTupsxAK68TO7GaOGrls2BaQQQQCIOuuh7rpOC8YawBpc9zYbmzcxa5zssA6naBG+q5Fjui0MDnAL2ZZbGpMi86WufXe3S5otRkx5FT4KupxRlF2fSWmRIQl+GE+DSzNynw2S2/Kcolt72QvbRdpNnn2qdDBCxcR8NsLw5pLRfM27pm9pMNuSdN/VbajVbIIkiQRI1E7ibSl5cMMi+pWShOUemcPi+H05gsYQMwEghwDXcrgLjKQSL6kGNFBrQwQBACniqfhONMu5yX5W7HnmZi5hwttlvqEkKw3MrxmscoT21Rt4eY+4yKnRBPVLNryYbE79vNXsEdz1VGX3H0WN9vupt7BV5l6HJZxouBVweEr4iRxHENme/46qHltsW8bY9jMaG2F3HQfueyqw9M6m5Op/mgSWHp/qNyVqUhC5KKSpHHFLhFuiUeZdHqmXOVGCZmqP7QPYfkqOLE5Ol2LjGk2XVND5KrDv5R5BTxJsq6PyhQUeDijwL4ynbMrsPUBaCrXCyy8G7K59PoZHk7/KdGO6P5D4wuJqxKWdTI0UmvXrihR4O7eCgulV1ArHNzXGv3VGddUTqj7FVWkDr7pCvTLNdOq0iVE+46J8J12MTMqAei8NILaw2Bp1HOzNJcWnJlOTmAs0gNg9ZPS8zb1/AHQ7KXZmyCzKXwQ2YFQAA+oHqrscUpq4ckXnjF0+DJp0bakLquAUKjCxrhAzMPMCLZ4idD23mdhdPD8AeMph7pJ5cmXQEgTOh5bmAM2tius4PwXwiHOdmcGBon9IGwOvX3N9AL2g0WV5bkqRT1Wpi40ma6EIXqjGBRqOgE6wCfZSQuMD57xesHkSQXEGdxLXuBiwNpy36d1kPoAXXV8c4e5sgNJaDma4AwM7oLSBcmzdLduuJW4bvmGW8kZpAaQDyloO4MdF4rVafLHK0/nz3NzDljtVMhg2hrBAubn1VwqLyhgHCi18tANoc4NMk6XMfX3tNb6DxEgiQCJtMhxHfRrj6KnPT5b5Q9ZIv1LvFUamKa0X9t1XxBvhDKb1DaNgCPm1mek2M9is2lRnW67/T06kSi1JWi5+IfVMaM6dfNXUWD0H3XgEWGp+gUi6LJcvsdkOYW57BOhyUwjYb53VwUJRpEKLC5KcOdaf6iXf8A0Z/dSxropuO55R5ut+6hh1GvpOpcMYxBsqqL+UehUcQ7lVeBfLB6/QkLijUQUaQ1mWZxI5KjH9eUrQCT40yac9CPrZTxfiolHstzqbKizsHWlsHUWTLSuSjTo7RZVOV1t7ryoA641VeMPKD0I+qhSqTou1XJ2uLIF/8Ape5v9L3GUC7mYYcPZw6Hv3RhsP4jJYQXDLmYbEFzosTYjTfdNjj3fhIypKwY7ceoXY/D2OzO352tGgAzNBkgCI06bt6LksFgXvJIgBl3FzssAST32+o6rq/hzAiRUE/LEzZxMRADjZokRcSVq+E48scyfoUNXKLhR0SEIXrjIBCEIAEIQgAUBSaJhovrbVTQuVYFVbDMd8zGu8wD91l8aw7crWspszmQ35QQ1olwEg7COl1srH+IcC+oKZZctLgRtlcxwNiDJ0HqVX1MF5bajb/Ubif1K2cRiHZ3Fx1MXiLRYwSb733K8bAT9XBOi5bMtaI+UmOYSdDm0G8nokK2HfexABhxtaCARrJ6WmF46eOblVfc3YzjXDIt69VHNJHsvajlXSPOO10lcypE/ubDBYKQVTXqQclZHYCXFq3NSZ3Lj/8AkW+pTNArENbxMQXbBpA8pW1SNiuzjUUiUlSSPMQbJXhNTk8i77kpnEGyyuF1+d7IiIcO4MiR1EtieoK7GFwZxdGvnUeIiaT/ACXjSpV/kd5KEVTO+phUquUg7Gx9N1pU3ys805BCf4WyWuH6uUtMEwBJfMaiBA0u72f5fmOl2SyParLMS+KZnsPqlKZ3C6V/w1Ucyo0ttMsOcZpkQSACBEkQPO+2HV4a5klpa8CZymS2Oojp/NE3Lo8uKK3IRj1MJcJllJykCWuJYYzNNwBOoJid7BJ54voeitoPLyO+k2nt72VWG6MriMl9+juuCYZhZzU25xZzsrRnkBxdbrmPSb7LWAiwWT8PyPEaf0loiIAIaLACwtH8ha693pKeJOjzuW9zQIQhWRYIQhAAhCEACEIQAIQhAFWIwzXiHAEW+hkXC4PjFLI8tywA9+SLDLYRE7WF4tC+grlPifCEEuy2Ac7PYNExLS4nUmALdPM5XiuJvFcFyW9JOp02crUKppvh46kx6nRPV8KRG8vyiIIJNwJBsUzwzgry9j2872v5myWtpjLmBLoku00t5rzWDTZJzqjWeWMY22Q7LOx+NvkbrMO7dQu14tgRS8KpZw8QB4LQ5sPDpNzIAcZseloC+eMBdUdMTJmNJJ27JufR/wBO/qfJzT5lktk8EIqei22FYtRpEOGxWph6sszjQEA2m5mB9FTmnKqHzfqXVWk2FzoANSkeJ0BScxwbDm5mVZN3XBY6DcASRpAnqVoNDpGUSQ5giYJL5gDcEwYK2vibhp8FpIgE/wDdiHBpeWgETBmYAIO2lyr+m00pYZSoqzzKOSKZz1J83U8Q+Gx1WLDgC0GIJmNLHZN0XF1ys6UNpb+56WwU9wcQ8tBAztcySM0TeYHaR6+qVqOvHYFWMJbDhrLSJkauA1Fx5pmF1kX9iOR2mj6XhZyNzawJsRfexuFCvgmP1bfqLHe0i8XKjwzN4Tc4yuvImYuYv5Jpe6jFTxrcr4R5ttqTowK/wwwm2UiGwHNm4Jk5t5zG0ax5KjBfDrmcoLQwwXC55wRpM2IkFdMhIloMMpXQ1ajIlVlOEwwptDRJjc3J8z9PRXIQraSSpCG7BCELoAhCEACEIQAIQhAAhCEAC8c0HW69QgBZ3D6Z1YDeb9REfYeyvYwAQAAOgUkKEccYu0kdcm+xHjNLNRfGrRmHSQLT28r9F8/xPD8r6jiR+gzoHF4vG2s+4X05YHEsDTk8o5srT3a5wBb/AOvM62kmdVmeJ6XzVuLWlzbODlBw8nMJHLbcy7KXZbDWBJ/1PUcG4MPDggtbIIBgyIGbyBMnbbyT2G4VRbUDhTbmGYg6kEHKLnoLAbQOi1FDR+Fwx8z5JZ9U5KkI4LhjKZm7iC6C4zlDjoBoLWlNYiiHtLXaH7gyD6EA+isQtaOOMY7UuCm5Nu2fP+P8MLKkzzRJsGhzZDREWkEtEd9ZSGEwjs5ZBFyNCYIGYCdLxAuvpOJoNe0hzQbHUddVgu4NQcS00xAcWi5BDWgANBBmOywNT4UvMVPv/wBNHFrHtpmTh+Ch5a9rHzy9SxwIAJJ2APSLTuLaXD/h1xg1AGRmytzF7mtcCIJsCRJjsYMrpwF6tDF4Xiivq5K8tVN9EWNAAA0Aj2UkIWkVQQhCABCEIAEIQgAQhCAP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22532" name="AutoShape 4" descr="data:image/jpeg;base64,/9j/4AAQSkZJRgABAQAAAQABAAD/2wCEAAkGBxQTEhQUEhQVFhUXFxcXFxcYFx0XFxcYFRcXGBgVHBccHCggGBolHBcYITEhJSkrLi4uFx8zODMsNygtLisBCgoKDg0OGxAQGy8lICYvLC00LTQsLCw0LDQsLCwsLCwsLCwvLC0sLCwsLCwsLCwsLCwsLCwsNCwsLC0sLCwsLP/AABEIANsA5wMBIgACEQEDEQH/xAAbAAACAwEBAQAAAAAAAAAAAAAABAIDBQYBB//EADgQAAEDAgQEBAUDBAEFAQAAAAEAAhEDIQQSMUEFIlFhE3GBkQYyobHRQsHwUmLh8RQVIzNykoL/xAAaAQACAwEBAAAAAAAAAAAAAAAAAwIEBQEG/8QAMBEAAgIBBAAFAgUDBQAAAAAAAAECEQMEEiExBRNBUfAiYTJxobHBFIGRQmLR4fH/2gAMAwEAAhEDEQA/APuKEIQAIQhAAhCEACEKLngakDzRdASQhc9xTjb7CiAIfkcXg3ETIM2GnMQRdJzZ4YY7psnDHKbpHQoXP4LjjgG+MBByhxBALS6wEfrE7iNRAK3qbw4AgyCJBG4K5g1GPNG4MJ45QfJncd4sMOwOgkuMDoOrj2FrC5lZ9fjj2yRDxblDSHACcxMmBaCJPZLcaxed7wRZpLBppyknrBcDqP0z0We0rz+v8VyQzOOPpGjg0sXBOR2HDcWXs5gA4WcB9DG0iDF4mJK5/ifFX1HOaM1PKdiLwWuE7iR9yOqQxFUNpDJAcXQ+1nhxkNIBEyQ7mIKKlXMSepk+Z1XNX4nOWGNPlncOlSm2xlmLqNINN0QzmkmJbBki+oDhraRrAXTnHtbR8WrDAGy++bKR8zZbMkGRZclQdBJmABr/AKv7KDsc2A2S9o3cNbARHS2l+szpDR+JvFBufr0GbS7pJI6r/rdGQ1z8pJIAc0g23Miw0uYFwn2PBAIMg3BXEVcRmBFiHAg2mZBF9jaYB0W7wHHA5wRlvn0hvMYJnclwJ9QFp6LxTz8mxlbPpXjjaNxCWp4+k5xaKjS4aiROx/ce4TK1oyUumVGmuwQhCkcBCEIAEIQgAQhCABCEIAEIQgAQk+IcUpUS0VHRm09LyToBbdUt43SzNacwLg4iRblmZ6aG+ne4SpZ8cZbXJWTUJNXQ5jK2RjnWsLSYE7SdlyNTFvLi5zpMk3b3EZQ6Q0RmI3gjXVdHxpzXUHGA8HLb5g/mHLoZB09VytY3PmddVheN6nJjqMHXxl3RY1K7H8Lj3NbFLMTDjlc7NmhhsJveALX0PWc+jUmmz37QdLeUD06qtzZELygTlE677XCwsmqnkxKEn0X44YxluRcKhGhP8/2tfgvFg0im98zlgmJk227g9hIvcrFCHVsoNpBEEHQj+SPInTVN8P1csORc8fP3I58KyR+5ZiKxc9+Yyc5uAQLtYbAmIvPWIVY1KurweZoAknp2IuPOw2GUQNEvuq+rbeaTfzgZirYqIYowJ/mo/A9lCi5XYgS0+SUouUHL6UmNS4J4ursPX8KhevQAltkhmg7RMUnCDmvBMC4sWwTY31PueySoPQa0Ayn4p7La9qIzx7uBmtiCXMMkBnTUiQYMfNcD5ptPVMnEvIGZxcYNzYgmRykXFjH8EY3/ACHTIsnsPXzBM/qsm2rFywR9jf4JxR3iFj3ZpbT2iCS8W6mwkW0JFl0i43huHDns0kVGGYvDcx1jrFj3XW08QxxIa5pI1AIJHovV+FZpZMP1GPq4KM+C1CELTKoIQhAAhCEACEIQAKnE4ltMS8gDuY7fuPdXLlfibFnxMsAsHKSQP1NEhpnXQye1iq2rz+RicxuHH5ktpm4vEmq4VNWkk6yZIHIRFgANJ1k3XhAgdRFzrYRM9UnQryQDpFvuncy8Tl1Upz3G5HEoKi7D43Iw0yXBjsokEAgAQST5RPkI3CprETImJd8wgkA6mexHeZsNEviaRN269En/AMwgR0dJB1vAMfeE+WZZ8WyT5XRyOHbLdE0FFhgkKQuF47YrNQ0nuhzZC9KkwIs5Ylg3xmZvJP0A6eXX0TKVrDLVadnAj1F02W6KeWe5psHSI1PlPkUjh0/XbDfdIURZLTtEk+D0qLjAKsIVFd2gXVyyUeWe0nQFB6m2wVblOyfqRTuDsPMpOFM1Jt9F0GrNV1em3RoqEhh5gIDheRIkkG0WiSq6WKAGUkixALYa5uYy4gtAgkgfVIZl7TBJtteToANz2T1qMrkkv8Fd4Y82d/wTGeIxwzB2R2TMNHcrXT5830WiuW4VxDwWluUkvdnOzGlzWy0GJIt6TBWm3jYDy1zTEt5mnMAHTEixGhuAQN4XscGrxbVGUuTDyYZW2lwayEIV4QCEIQAIQhAAuf8AirDucGZRyk5Xxbu0mNYIn3W9UfAJOywMTxt5DwGsB5ovmnlBadhf19FR108XlvHN9j8Clu3RXRxBeQehBv5haeGrhwkL2pwx1SlTLWkPDTOYwXMEx+kDMIiOh0CxqNdzDO3ReOz6dxfH9j0GOSyLjs6AJbHYDOJFnffsrMNWDxI/15pliq24si24mVwrEGTTfZzfqFpmlr3VGOwWeHNs9vynr2PZXYSpmbcQdCDsei5N39SOSdq0eUeh1FirWiFF4gg9bH9j/OqsAS3Lixbl6inEqfLm3aQ70Gv0lMgKyvTlpHYj0KowJlgnUCD5tt+y5KVxs45XGyOK+VJ0mWHkn8Y3lKVaxcjL6TsZfSVvSbblMYt0DzUKLLJ0eFY6DpWRcFEBXEKp52C6mTTK3FetEKYYgNlSslZCeibwlc05gw4xPaJ0Oo1vdUExYf5UCVKM3F3Ei0pKh6li5N/5CsquD2uBIsC4GbgtaTAuIJIAkX0WWx95VwrKUZuMlJkJ47VH0XhuL8RlwQ4QDMXt8wueU39im1x/w5VIfTgfMXNeRcwG5gTGgmBcbjoV2C9vodR5+JSPP58flzoEIQrgkEjxHiTaWUEEl0xs2wJu82FgfZN1KrWxmcBOkmJXMcfxIzP+R8ObDTcA5NjPK6DpobdyKet1Pk43JdjsOPfKmS4hxcPAa6IDgSBJzFpNjLYyyAYPnKxKdedRGv3MenTS0KFSp2SzqsFeO1Gryan8bNvDgjDo16VWDIseoS+LwLahkWO/Q737qGHrAhMAqsskkqfROqdrsxKmHqUDmaJG41BWpgsY14ka7jcJsO6pDE8ME5qZyO7aFdbUiW9S4kaLAvH0YMjX7pPB40zkqDK/6O8vwtRplV5XF8iJ3FlZAcFHDm0HUWP7FTeIM+6qqWObbQ/lJb9Bd+hfCpazKSOsH3sft9V6+sAk8VjgxoeQTeLd0RTfCCKcuENYj5T5j7qgtsvTXDmtI3g31XpdNkK0c5XDEK1OSFPKrQJJ7WUK1tE274Hbr4KKpXjaceavFKLnVeESpbiamU5V4Va4Kpy6mMTsrKpqPhSq1Ngq2002K9xqR4xXUmm8AmLmBMAakxoB1VNSqG+fRX4fGOAgBokEGJkhwgzeNCdAE2KTdy6OTUq4Ow4OKLHPeLBsgS0udAAJdmAkMggx/cey3qGLY/5HtdaYBBMGRMeYPsV83p45zSSLTMiBBzDKZBsbWutPhWMyub4TIgNByhrbudBk/KAbc0F1it7R+KQi1jUaXz50ZGo0cuZNndoVODr52Nd1ANuu4916vRRakrRmNVwctxzO6uR80cwE6NbA5WxJnNe50tcWwsZXLpiZJn2EWG0jXrJXTfEvCJJqtMal0nlAi1gL3JPqfJc8ygWEkwQdHAyD/P3XkPE1lx5W3dGxpXCUUJMrnRwIPcQD5FTffUJx7wdVUaA2ssduPoX00JhhBlphP4fFzZ1j9FX4BUTQ6hd3J9knTNJpVgKyWZm6H0Oiao40aOsfp7qDXsJlB+g1XwoeII/IPZU0arqZh8kbO/P5TdJ3+FJ7AbFJc/RiHP0fRbZwWVjMQQSzeCfQaqyrUNG9yzft5dllPxXiOkQWH5nT+mRYd9/RGPHbv0DFjt/YrxWKLRqDGXfqfrsqn4guc0S0iCYOnKJk9SbmFSKeaYIyudEf0g/rJ6Wgeah4vMPl8MTzESAQMriW9dbdFfjBGlGCXRf4pzSHcoAEfqJ3Ab01PknaWMsTIdA1Fo6A9FjUMQxmoBZUzMZDiSLQYOrYB3uosmHMpgZ6ZAAcZa4G4dJsXQZC7LCn2dnjUuzpMPWDWDN69ZN01QpTzHU/QLDp1hAZ4gdUjRt8w2iexPoncPiS6GCR/UenQeap5MTXRRy4q5Q1UMmAoFXGALKh4KXEXEprVEq9xKuf2UfAJ1t5flPjSLMeChzgPPpuo5Hu/tH1TjaQC9zKW/2J7/YWZgoVoojqvXEqBcjc2FtnrqQ2K1OG8GdUaYPPI86cHU9DIPWIHW2Xh6Ze4AfaYA1Ntgu7+HcMWtzFzSC1obkEMi5mLye+9t5Wn4Zplmy1LopazM8ceHyaWDw/hsayZygAndx3ce5Mn1QrkL2aSSpGG3fJ4Vy3F8M0u/7ZFQF12AwQXSOV2nzB7jOwI0UsbxgvfLC11Ete3qHGBDjBmNI9fNZdbEmCAXAdMxjX9ot02WD4j4hha8tq/nz/AIL+m08093QliGuYRIMO0ttPL5SL9rzCKdYFe+AX3IHmd/yojhjdnZfL8LzM1B8xVGrH/cxhnYq0NPRLU8D/AH/SD90wyiRo8+yU19wdejLg0KT8I1wuAfReMJG4Porm1FF2uhTcl0Jt4cW/+NxHbVvtt6K1lZzfnEdxcJxjlOxSZzb7QmWRv8SFMS5rmHyXIYbCEBzW7l4vIAYYOYH+q9h57Le4/RysLmOLSCDbQ/2kd1gipka4ZjOfMJP90Eu9M2nZWtMntbT7LWljxaDCYZoachNSxYZdDYE807ukiw0hHgAPYHVCcrcr2wMjpBzzfUh0R2XoZkLaTGl9MGJECHOGZ3/robnylSOAcabXmoC0AywskhrjoIJurLlzbffz50WpSrt9mfSp5XlhDRSY8PLn8waY5WAjQQbnXQKfEHtqUmCsLPfmJYeZoJgEgSJLYgd/NTc1rQcrcoJL3icwdlhzWvnTrY7QvcEHNJkU/DaTPKGnWQQ4yDZ2nomt/wCr1+fn6/wc8xNg4ZX0hkJyMdFUtgyMzAHOiTAym2xTfCsYS0SQXdWnM3UgNnd0JTE4jw3VSK5e4NzFuWXQ6zsoBvHlvM2XuGqAZHBop5gXPYDlkFsyR1J/dRlHdHlfO/X8zrW6NfPc6GniB5u6D+WU3Ui7X2S+BrMbbffqe6afX6NKzZJp8Iz2mnSK8gGii4rxznf0/VUvz+SklYyKJuVZ7lUvpOOpKpdhepPumqK9x6ivcYNVvmoEk9lSKMKYBU6SJUh7CYjJGUAHc3l31tF9I9VoYTijmHklogcsmCQbumelrjp0viB6vwzHPMNknoBJ2/I+isY9Rli1sZXyYoP8R23D+L2b4jhzaEjKbguA6PgAgkbhCyvh7Bl7jmA8PKQYIzZg6xLgTLTBgA6zYL1eo0mXUyxJ0n+br+DGzQxxm0I8Xwr2VnxIDtGgctmgnKSI0aLNjV3mcl1a8OnpdfS8Xg2VAA9oMEEHcEXBB2WDjuDU6YBcQ+9g+7jGogCX8sf/AANpWdrfCXveSL4/YtYNZGlGSMIVuykKoRiqdNgbLgwbzLjq60CZMAaGJlZjuJ0wSLkdYifQrBnp5x+5owan0a4cpB6y28Xp/wB3sp/9Wp9H+yVsl7A4v2NQOV7HBYw4szo76flTp8TzfJTe7yiPdReOTISxtm02F6WBI0qtU/oA83T9gmG037lo9D+VWnBp8srSjXbMr4hwjjTdkeWmNxmG+y5+lWh7commMzqjgJJeCHNbfcw2PJdTxHCvLCA+LHRo/eVyVKi9jm5iHMBIfmZcSLvt+oGLjrEalXtI04NNr584LemdqhvHYoMqGm1ji6qBHLDwBBue1lMAMaxniAFzwZ/rD/wbe5WXRxj21A6ucjM+RuZ1qjcvI7qRO3ZXPwz8lJtKl4jm1C1znFshjTmdUBNshBMW2hWHiqk/n9/sWXS4NLCsp1X1GxDGDIAD2MyOnKSVRRptc2oXEOZ/5HDQtdplAIuLNN/2S2Kx2ZwfTc3wGB7nuBGfKC7kDOomDI0nqvXYyWtqOkPY0vdTLbva5pa3oZjKRY6nRRWOXz0/7f6epFY/b58/Qi0Z6jajKQLntIdUJuzK3+jQU9vUhe4Vpc1hqNY0kFzmxIL2WaQewtr09V8tQsqGpUPM1oa5oMt5gYM3JJI073TgxQaadMvIeWlvNrlFvISmSuqX8+i+f4Jy4NThwEkm5O517fSFqFwSuFwjGt5QPNXeGFl5GpSszptNg6oqS5ScFB0ISJxSIPKrKskLwjWD/P4ExUOXBQ6FU4haFKuQACAQOwk+ZiZ/G6txNelJeBlnLLQ3OAYdmNxPQSOuh0VvHihL/WRlOS9DKawm4Fr30FhJE9YvC3eE8OfmysIJIEmCaYBNwToTlmx1mFq4Glh2Ogvccs3gimNJNhyfKJvBt1XQ0KTWtAYAG7BogXvst7ReFRve5dGdqNY2qSDD0g1oAiwGgAkxrAshWIXoUklSMwy+NcWFER+otm0S0EhoMbyTbqQuV4jjCYucwdmDrB45cpBcNdz69l0nxLhpDKknkJmAXcpBkwNI6x9Fx2Lfzc1j0MT52t39Y2XnPGMuWM6vg1NFCDV1yJYhmYkm8yT66qn/AIg6JmriAFVQzVDDB5nYLBjvfRqp0iIpAJrD4Bztso6n8J7DYJrLm7up/YJxpQ+CDn7C1DhrG6iT1P4T1MBVeIvc6ROVqhUrY0CpOqAJbxCeyta1VpRXqIlBepF7y7TRc1xvgbnOzh4bpMguFjIMSLjz6jddYBCS4lVGWIknQdf8LuHLKE7icxzcZfScQ7DlzneO1pFMZzUdBafDvmHQGNNu4VVRnitaRVql1M5pplvMBJa2ctpC6HB8Fmp4j2tOsCLwdb6x5rP438NB+TIXMcHSS0xMiL9f8LUhqMbkk3X7I0PPhdCGFw9NoqVKdBtMl03Bc0kl2Wc3ySCRyj7qeF4e2o92Ipy6o2Moc4tJLQQMgJgOmPmkW0Caq8GrUadXwjnJOYZySLfp10TlPhFR9Jri4Mc5gJLGiQ5wkxO07dgiWePMlLvi+euOH6g80K4MzhtBtQObhsvJmY6xa0OMTyzcyIJGsLawHDQ0c4k97+xVPBsD4JNgCfmjcm+b3ut0mQqupzvc1F8fqV8uV9egscDA5SW/UJZ73t+YSOo/C0Q8jyXjiCqym/XkWpNdmYMa3eQp+KDoV7iMKDskK+C/p9inxUJdD47X0OH0VZHZZsuG5HY3QcQ8JqxP0Y5IfzeakKqzhjTupsxAK68TO7GaOGrls2BaQQQQCIOuuh7rpOC8YawBpc9zYbmzcxa5zssA6naBG+q5Fjui0MDnAL2ZZbGpMi86WufXe3S5otRkx5FT4KupxRlF2fSWmRIQl+GE+DSzNynw2S2/Kcolt72QvbRdpNnn2qdDBCxcR8NsLw5pLRfM27pm9pMNuSdN/VbajVbIIkiQRI1E7ibSl5cMMi+pWShOUemcPi+H05gsYQMwEghwDXcrgLjKQSL6kGNFBrQwQBACniqfhONMu5yX5W7HnmZi5hwttlvqEkKw3MrxmscoT21Rt4eY+4yKnRBPVLNryYbE79vNXsEdz1VGX3H0WN9vupt7BV5l6HJZxouBVweEr4iRxHENme/46qHltsW8bY9jMaG2F3HQfueyqw9M6m5Op/mgSWHp/qNyVqUhC5KKSpHHFLhFuiUeZdHqmXOVGCZmqP7QPYfkqOLE5Ol2LjGk2XVND5KrDv5R5BTxJsq6PyhQUeDijwL4ynbMrsPUBaCrXCyy8G7K59PoZHk7/KdGO6P5D4wuJqxKWdTI0UmvXrihR4O7eCgulV1ArHNzXGv3VGddUTqj7FVWkDr7pCvTLNdOq0iVE+46J8J12MTMqAei8NILaw2Bp1HOzNJcWnJlOTmAs0gNg9ZPS8zb1/AHQ7KXZmyCzKXwQ2YFQAA+oHqrscUpq4ckXnjF0+DJp0bakLquAUKjCxrhAzMPMCLZ4idD23mdhdPD8AeMph7pJ5cmXQEgTOh5bmAM2tius4PwXwiHOdmcGBon9IGwOvX3N9AL2g0WV5bkqRT1Wpi40ma6EIXqjGBRqOgE6wCfZSQuMD57xesHkSQXEGdxLXuBiwNpy36d1kPoAXXV8c4e5sgNJaDma4AwM7oLSBcmzdLduuJW4bvmGW8kZpAaQDyloO4MdF4rVafLHK0/nz3NzDljtVMhg2hrBAubn1VwqLyhgHCi18tANoc4NMk6XMfX3tNb6DxEgiQCJtMhxHfRrj6KnPT5b5Q9ZIv1LvFUamKa0X9t1XxBvhDKb1DaNgCPm1mek2M9is2lRnW67/T06kSi1JWi5+IfVMaM6dfNXUWD0H3XgEWGp+gUi6LJcvsdkOYW57BOhyUwjYb53VwUJRpEKLC5KcOdaf6iXf8A0Z/dSxropuO55R5ut+6hh1GvpOpcMYxBsqqL+UehUcQ7lVeBfLB6/QkLijUQUaQ1mWZxI5KjH9eUrQCT40yac9CPrZTxfiolHstzqbKizsHWlsHUWTLSuSjTo7RZVOV1t7ryoA641VeMPKD0I+qhSqTou1XJ2uLIF/8Ape5v9L3GUC7mYYcPZw6Hv3RhsP4jJYQXDLmYbEFzosTYjTfdNjj3fhIypKwY7ceoXY/D2OzO352tGgAzNBkgCI06bt6LksFgXvJIgBl3FzssAST32+o6rq/hzAiRUE/LEzZxMRADjZokRcSVq+E48scyfoUNXKLhR0SEIXrjIBCEIAEIQgAUBSaJhovrbVTQuVYFVbDMd8zGu8wD91l8aw7crWspszmQ35QQ1olwEg7COl1srH+IcC+oKZZctLgRtlcxwNiDJ0HqVX1MF5bajb/Ubif1K2cRiHZ3Fx1MXiLRYwSb733K8bAT9XBOi5bMtaI+UmOYSdDm0G8nokK2HfexABhxtaCARrJ6WmF46eOblVfc3YzjXDIt69VHNJHsvajlXSPOO10lcypE/ubDBYKQVTXqQclZHYCXFq3NSZ3Lj/8AkW+pTNArENbxMQXbBpA8pW1SNiuzjUUiUlSSPMQbJXhNTk8i77kpnEGyyuF1+d7IiIcO4MiR1EtieoK7GFwZxdGvnUeIiaT/ACXjSpV/kd5KEVTO+phUquUg7Gx9N1pU3ys805BCf4WyWuH6uUtMEwBJfMaiBA0u72f5fmOl2SyParLMS+KZnsPqlKZ3C6V/w1Ucyo0ttMsOcZpkQSACBEkQPO+2HV4a5klpa8CZymS2Oojp/NE3Lo8uKK3IRj1MJcJllJykCWuJYYzNNwBOoJid7BJ54voeitoPLyO+k2nt72VWG6MriMl9+juuCYZhZzU25xZzsrRnkBxdbrmPSb7LWAiwWT8PyPEaf0loiIAIaLACwtH8ha693pKeJOjzuW9zQIQhWRYIQhAAhCEACEIQAIQhAFWIwzXiHAEW+hkXC4PjFLI8tywA9+SLDLYRE7WF4tC+grlPifCEEuy2Ac7PYNExLS4nUmALdPM5XiuJvFcFyW9JOp02crUKppvh46kx6nRPV8KRG8vyiIIJNwJBsUzwzgry9j2872v5myWtpjLmBLoku00t5rzWDTZJzqjWeWMY22Q7LOx+NvkbrMO7dQu14tgRS8KpZw8QB4LQ5sPDpNzIAcZseloC+eMBdUdMTJmNJJ27JufR/wBO/qfJzT5lktk8EIqei22FYtRpEOGxWph6sszjQEA2m5mB9FTmnKqHzfqXVWk2FzoANSkeJ0BScxwbDm5mVZN3XBY6DcASRpAnqVoNDpGUSQ5giYJL5gDcEwYK2vibhp8FpIgE/wDdiHBpeWgETBmYAIO2lyr+m00pYZSoqzzKOSKZz1J83U8Q+Gx1WLDgC0GIJmNLHZN0XF1ys6UNpb+56WwU9wcQ8tBAztcySM0TeYHaR6+qVqOvHYFWMJbDhrLSJkauA1Fx5pmF1kX9iOR2mj6XhZyNzawJsRfexuFCvgmP1bfqLHe0i8XKjwzN4Tc4yuvImYuYv5Jpe6jFTxrcr4R5ttqTowK/wwwm2UiGwHNm4Jk5t5zG0ax5KjBfDrmcoLQwwXC55wRpM2IkFdMhIloMMpXQ1ajIlVlOEwwptDRJjc3J8z9PRXIQraSSpCG7BCELoAhCEACEIQAIQhAAhCEAC8c0HW69QgBZ3D6Z1YDeb9REfYeyvYwAQAAOgUkKEccYu0kdcm+xHjNLNRfGrRmHSQLT28r9F8/xPD8r6jiR+gzoHF4vG2s+4X05YHEsDTk8o5srT3a5wBb/AOvM62kmdVmeJ6XzVuLWlzbODlBw8nMJHLbcy7KXZbDWBJ/1PUcG4MPDggtbIIBgyIGbyBMnbbyT2G4VRbUDhTbmGYg6kEHKLnoLAbQOi1FDR+Fwx8z5JZ9U5KkI4LhjKZm7iC6C4zlDjoBoLWlNYiiHtLXaH7gyD6EA+isQtaOOMY7UuCm5Nu2fP+P8MLKkzzRJsGhzZDREWkEtEd9ZSGEwjs5ZBFyNCYIGYCdLxAuvpOJoNe0hzQbHUddVgu4NQcS00xAcWi5BDWgANBBmOywNT4UvMVPv/wBNHFrHtpmTh+Ch5a9rHzy9SxwIAJJ2APSLTuLaXD/h1xg1AGRmytzF7mtcCIJsCRJjsYMrpwF6tDF4Xiivq5K8tVN9EWNAAA0Aj2UkIWkVQQhCABCEIAEIQgAQhCAP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pic>
        <p:nvPicPr>
          <p:cNvPr id="22534" name="Picture 6" descr="http://blestiashky.narod.ru/8/blesk57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188640"/>
            <a:ext cx="1154460" cy="1094746"/>
          </a:xfrm>
          <a:prstGeom prst="rect">
            <a:avLst/>
          </a:prstGeom>
          <a:noFill/>
        </p:spPr>
      </p:pic>
      <p:pic>
        <p:nvPicPr>
          <p:cNvPr id="9" name="Picture 6" descr="http://blestiashky.narod.ru/8/blesk57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12360" y="1556792"/>
            <a:ext cx="1154460" cy="1094746"/>
          </a:xfrm>
          <a:prstGeom prst="rect">
            <a:avLst/>
          </a:prstGeom>
          <a:noFill/>
        </p:spPr>
      </p:pic>
      <p:pic>
        <p:nvPicPr>
          <p:cNvPr id="10" name="Picture 6" descr="http://blestiashky.narod.ru/8/blesk57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36296" y="620688"/>
            <a:ext cx="1154460" cy="1094746"/>
          </a:xfrm>
          <a:prstGeom prst="rect">
            <a:avLst/>
          </a:prstGeom>
          <a:noFill/>
        </p:spPr>
      </p:pic>
      <p:pic>
        <p:nvPicPr>
          <p:cNvPr id="11" name="Picture 6" descr="http://blestiashky.narod.ru/8/blesk57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100392" y="332656"/>
            <a:ext cx="794420" cy="753329"/>
          </a:xfrm>
          <a:prstGeom prst="rect">
            <a:avLst/>
          </a:prstGeom>
          <a:noFill/>
        </p:spPr>
      </p:pic>
      <p:pic>
        <p:nvPicPr>
          <p:cNvPr id="53252" name="Picture 4" descr="http://smayli.ru/data/smiles/liniia-507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419872" y="3212976"/>
            <a:ext cx="2276872" cy="685800"/>
          </a:xfrm>
          <a:prstGeom prst="rect">
            <a:avLst/>
          </a:prstGeom>
          <a:noFill/>
        </p:spPr>
      </p:pic>
      <p:pic>
        <p:nvPicPr>
          <p:cNvPr id="14" name="Picture 4" descr="http://smayli.ru/data/smiles/liniia-507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051720" y="-171400"/>
            <a:ext cx="4896544" cy="1189856"/>
          </a:xfrm>
          <a:prstGeom prst="rect">
            <a:avLst/>
          </a:prstGeom>
          <a:noFill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4174" y="3754842"/>
            <a:ext cx="2293729" cy="26974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Прямоугольник 1"/>
          <p:cNvSpPr>
            <a:spLocks noChangeArrowheads="1"/>
          </p:cNvSpPr>
          <p:nvPr/>
        </p:nvSpPr>
        <p:spPr bwMode="auto">
          <a:xfrm rot="10800000" flipV="1">
            <a:off x="395288" y="-239404"/>
            <a:ext cx="8280400" cy="24314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ru-RU" sz="2400" b="1" dirty="0"/>
          </a:p>
          <a:p>
            <a:r>
              <a:rPr lang="ru-RU" sz="2400" b="1" i="1" dirty="0">
                <a:solidFill>
                  <a:srgbClr val="FFFF00"/>
                </a:solidFill>
              </a:rPr>
              <a:t>                              </a:t>
            </a:r>
            <a:r>
              <a:rPr lang="ru-RU" sz="2400" b="1" dirty="0">
                <a:solidFill>
                  <a:srgbClr val="FFFF00"/>
                </a:solidFill>
              </a:rPr>
              <a:t> </a:t>
            </a:r>
            <a:r>
              <a:rPr lang="ru-RU" sz="2800" b="1" u="sng" dirty="0">
                <a:solidFill>
                  <a:srgbClr val="FFFF00"/>
                </a:solidFill>
              </a:rPr>
              <a:t>Куклы</a:t>
            </a:r>
            <a:r>
              <a:rPr lang="ru-RU" sz="2800" b="1" u="sng" dirty="0">
                <a:solidFill>
                  <a:srgbClr val="FF0000"/>
                </a:solidFill>
              </a:rPr>
              <a:t> </a:t>
            </a:r>
            <a:r>
              <a:rPr lang="ru-RU" sz="3200" b="1" i="1" u="sng" dirty="0" smtClean="0">
                <a:ln>
                  <a:solidFill>
                    <a:srgbClr val="FFFF00"/>
                  </a:solidFill>
                </a:ln>
                <a:solidFill>
                  <a:srgbClr val="FF0000"/>
                </a:solidFill>
              </a:rPr>
              <a:t>игровые</a:t>
            </a:r>
            <a:endParaRPr lang="ru-RU" sz="2400" b="1" i="1" u="sng" dirty="0">
              <a:ln>
                <a:solidFill>
                  <a:srgbClr val="FFFF00"/>
                </a:solidFill>
              </a:ln>
              <a:solidFill>
                <a:srgbClr val="FF0000"/>
              </a:solidFill>
            </a:endParaRPr>
          </a:p>
          <a:p>
            <a:r>
              <a:rPr lang="ru-RU" sz="2400" b="1" dirty="0"/>
              <a:t>Игровые куклы делались ,чтобы во время игры научить ребенка жизни. Такие куклы служили развлечением для ребенка.</a:t>
            </a:r>
          </a:p>
          <a:p>
            <a:endParaRPr lang="ru-RU" sz="2400" dirty="0"/>
          </a:p>
        </p:txBody>
      </p:sp>
      <p:sp>
        <p:nvSpPr>
          <p:cNvPr id="16387" name="Прямоугольник 7"/>
          <p:cNvSpPr>
            <a:spLocks noChangeArrowheads="1"/>
          </p:cNvSpPr>
          <p:nvPr/>
        </p:nvSpPr>
        <p:spPr bwMode="auto">
          <a:xfrm rot="10800000" flipV="1">
            <a:off x="251520" y="5703837"/>
            <a:ext cx="8892480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FFFF00"/>
                </a:solidFill>
              </a:rPr>
              <a:t>     </a:t>
            </a:r>
            <a:r>
              <a:rPr lang="ru-RU" sz="2000" b="1" dirty="0">
                <a:solidFill>
                  <a:srgbClr val="FFFF00"/>
                </a:solidFill>
              </a:rPr>
              <a:t>«Девка-баба»         </a:t>
            </a:r>
            <a:r>
              <a:rPr lang="ru-RU" sz="2000" b="1" dirty="0" smtClean="0">
                <a:solidFill>
                  <a:srgbClr val="FFFF00"/>
                </a:solidFill>
              </a:rPr>
              <a:t> «</a:t>
            </a:r>
            <a:r>
              <a:rPr lang="ru-RU" sz="2000" b="1" dirty="0">
                <a:solidFill>
                  <a:srgbClr val="FFFF00"/>
                </a:solidFill>
              </a:rPr>
              <a:t>Зайчик на </a:t>
            </a:r>
            <a:r>
              <a:rPr lang="ru-RU" sz="2000" b="1" dirty="0" smtClean="0">
                <a:solidFill>
                  <a:srgbClr val="FFFF00"/>
                </a:solidFill>
              </a:rPr>
              <a:t>пальчик» </a:t>
            </a:r>
            <a:r>
              <a:rPr lang="ru-RU" sz="2400" b="1" dirty="0" smtClean="0">
                <a:solidFill>
                  <a:srgbClr val="FFFF00"/>
                </a:solidFill>
              </a:rPr>
              <a:t>             </a:t>
            </a:r>
            <a:r>
              <a:rPr lang="ru-RU" sz="2000" b="1" dirty="0" smtClean="0">
                <a:solidFill>
                  <a:srgbClr val="FFFF00"/>
                </a:solidFill>
              </a:rPr>
              <a:t>«</a:t>
            </a:r>
            <a:r>
              <a:rPr lang="ru-RU" sz="2000" b="1" dirty="0" err="1" smtClean="0">
                <a:solidFill>
                  <a:srgbClr val="FFFF00"/>
                </a:solidFill>
              </a:rPr>
              <a:t>Стригушка</a:t>
            </a:r>
            <a:r>
              <a:rPr lang="ru-RU" sz="2000" b="1" dirty="0" smtClean="0">
                <a:solidFill>
                  <a:srgbClr val="FFFF00"/>
                </a:solidFill>
              </a:rPr>
              <a:t>»</a:t>
            </a:r>
          </a:p>
          <a:p>
            <a:r>
              <a:rPr lang="ru-RU" dirty="0">
                <a:solidFill>
                  <a:srgbClr val="FFFF00"/>
                </a:solidFill>
              </a:rPr>
              <a:t> </a:t>
            </a:r>
            <a:r>
              <a:rPr lang="ru-RU" dirty="0" smtClean="0">
                <a:solidFill>
                  <a:srgbClr val="FFFF00"/>
                </a:solidFill>
              </a:rPr>
              <a:t>       </a:t>
            </a:r>
            <a:r>
              <a:rPr lang="ru-RU" dirty="0" smtClean="0"/>
              <a:t>(Перевертыш)    (Одна из первых игровых кукол)            (Танцующая кукла)</a:t>
            </a:r>
          </a:p>
        </p:txBody>
      </p:sp>
      <p:pic>
        <p:nvPicPr>
          <p:cNvPr id="16388" name="Picture 7" descr="C:\Users\x\Desktop\DSCN495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03848" y="1844824"/>
            <a:ext cx="2808288" cy="3592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1" name="Picture 7" descr="L:\мои куклы\DSCN592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1772816"/>
            <a:ext cx="2737560" cy="3672408"/>
          </a:xfrm>
          <a:prstGeom prst="rect">
            <a:avLst/>
          </a:prstGeom>
          <a:noFill/>
        </p:spPr>
      </p:pic>
      <p:pic>
        <p:nvPicPr>
          <p:cNvPr id="7" name="Picture 6" descr="http://blestiashky.narod.ru/8/blesk57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099343" y="0"/>
            <a:ext cx="1044657" cy="897345"/>
          </a:xfrm>
          <a:prstGeom prst="rect">
            <a:avLst/>
          </a:prstGeom>
          <a:noFill/>
        </p:spPr>
      </p:pic>
      <p:pic>
        <p:nvPicPr>
          <p:cNvPr id="8" name="Picture 6" descr="http://blestiashky.narod.ru/8/blesk57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028384" y="908720"/>
            <a:ext cx="792088" cy="720080"/>
          </a:xfrm>
          <a:prstGeom prst="rect">
            <a:avLst/>
          </a:prstGeom>
          <a:noFill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5659" y="1839633"/>
            <a:ext cx="2541855" cy="35977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 descr="L:\мои куклы\DSCN593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260648"/>
            <a:ext cx="3095874" cy="3827165"/>
          </a:xfrm>
          <a:prstGeom prst="rect">
            <a:avLst/>
          </a:prstGeom>
          <a:noFill/>
        </p:spPr>
      </p:pic>
      <p:pic>
        <p:nvPicPr>
          <p:cNvPr id="46083" name="Picture 3" descr="L:\мои куклы\DSCN591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20072" y="188640"/>
            <a:ext cx="3240360" cy="4032448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323528" y="4437112"/>
            <a:ext cx="3384376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solidFill>
                  <a:srgbClr val="FFFF00"/>
                </a:solidFill>
              </a:rPr>
              <a:t>  Кукла "</a:t>
            </a:r>
            <a:r>
              <a:rPr lang="ru-RU" sz="2400" b="1" dirty="0" smtClean="0">
                <a:solidFill>
                  <a:srgbClr val="FFFF00"/>
                </a:solidFill>
              </a:rPr>
              <a:t>Столбушка"</a:t>
            </a:r>
          </a:p>
          <a:p>
            <a:r>
              <a:rPr lang="ru-RU" b="1" dirty="0" smtClean="0">
                <a:solidFill>
                  <a:srgbClr val="FFFF00"/>
                </a:solidFill>
              </a:rPr>
              <a:t>                                                </a:t>
            </a:r>
            <a:endParaRPr lang="ru-RU" sz="1600" dirty="0">
              <a:solidFill>
                <a:srgbClr val="FFFF0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283968" y="4221088"/>
            <a:ext cx="4572000" cy="236988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 smtClean="0">
                <a:solidFill>
                  <a:srgbClr val="FFFF00"/>
                </a:solidFill>
              </a:rPr>
              <a:t>                        </a:t>
            </a:r>
            <a:r>
              <a:rPr lang="ru-RU" sz="2000" b="1" dirty="0" smtClean="0">
                <a:solidFill>
                  <a:srgbClr val="FFFF00"/>
                </a:solidFill>
              </a:rPr>
              <a:t>Кукла с косой</a:t>
            </a:r>
            <a:endParaRPr lang="ru-RU" b="1" dirty="0" smtClean="0">
              <a:solidFill>
                <a:srgbClr val="FFFF00"/>
              </a:solidFill>
            </a:endParaRPr>
          </a:p>
          <a:p>
            <a:r>
              <a:rPr lang="ru-RU" dirty="0" smtClean="0"/>
              <a:t>Куколка «</a:t>
            </a:r>
            <a:r>
              <a:rPr lang="ru-RU" sz="2000" b="1" i="1" dirty="0" smtClean="0"/>
              <a:t>Счастье</a:t>
            </a:r>
            <a:r>
              <a:rPr lang="ru-RU" dirty="0" smtClean="0"/>
              <a:t>» - это маленькая девочка с поднятыми к солнцу ручками. Коса, как символ женской силы, символизирует здоровье, достаток, красоту, долгую жизнь. Лучше всего, если коса направлена вперед и вверх – к новым достижениям, к новым успехам.</a:t>
            </a:r>
            <a:r>
              <a:rPr lang="ru-RU" b="1" dirty="0" smtClean="0"/>
              <a:t>      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539552" y="4941168"/>
            <a:ext cx="30774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 (Кукла для беседы и игры) </a:t>
            </a:r>
            <a:endParaRPr lang="ru-RU" dirty="0"/>
          </a:p>
        </p:txBody>
      </p:sp>
      <p:pic>
        <p:nvPicPr>
          <p:cNvPr id="7" name="Picture 6" descr="http://blestiashky.narod.ru/8/blesk57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07904" y="332656"/>
            <a:ext cx="1224136" cy="1296144"/>
          </a:xfrm>
          <a:prstGeom prst="rect">
            <a:avLst/>
          </a:prstGeom>
          <a:noFill/>
        </p:spPr>
      </p:pic>
      <p:pic>
        <p:nvPicPr>
          <p:cNvPr id="8" name="Picture 6" descr="http://blestiashky.narod.ru/8/blesk57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3968" y="1484784"/>
            <a:ext cx="1044657" cy="897345"/>
          </a:xfrm>
          <a:prstGeom prst="rect">
            <a:avLst/>
          </a:prstGeom>
          <a:noFill/>
        </p:spPr>
      </p:pic>
      <p:pic>
        <p:nvPicPr>
          <p:cNvPr id="9" name="Picture 6" descr="http://blestiashky.narod.ru/8/blesk57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8" y="5445224"/>
            <a:ext cx="1656184" cy="1412776"/>
          </a:xfrm>
          <a:prstGeom prst="rect">
            <a:avLst/>
          </a:prstGeom>
          <a:noFill/>
        </p:spPr>
      </p:pic>
      <p:pic>
        <p:nvPicPr>
          <p:cNvPr id="10" name="Picture 6" descr="http://blestiashky.narod.ru/8/blesk57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23728" y="5661248"/>
            <a:ext cx="1044657" cy="897345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Прямоугольник 1"/>
          <p:cNvSpPr>
            <a:spLocks noChangeArrowheads="1"/>
          </p:cNvSpPr>
          <p:nvPr/>
        </p:nvSpPr>
        <p:spPr bwMode="auto">
          <a:xfrm>
            <a:off x="250825" y="260350"/>
            <a:ext cx="8642350" cy="24314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800" b="1" dirty="0" smtClean="0">
                <a:solidFill>
                  <a:srgbClr val="FFFF00"/>
                </a:solidFill>
              </a:rPr>
              <a:t>      </a:t>
            </a:r>
            <a:r>
              <a:rPr lang="ru-RU" sz="2800" b="1" u="sng" dirty="0" smtClean="0">
                <a:solidFill>
                  <a:srgbClr val="FFFF00"/>
                </a:solidFill>
              </a:rPr>
              <a:t> Другие называются </a:t>
            </a:r>
            <a:r>
              <a:rPr lang="ru-RU" sz="2800" b="1" u="sng" dirty="0">
                <a:solidFill>
                  <a:srgbClr val="FFFF00"/>
                </a:solidFill>
              </a:rPr>
              <a:t>куклы </a:t>
            </a:r>
            <a:r>
              <a:rPr lang="ru-RU" sz="3200" b="1" i="1" u="sng" dirty="0">
                <a:ln>
                  <a:solidFill>
                    <a:srgbClr val="FFFF00"/>
                  </a:solidFill>
                </a:ln>
                <a:solidFill>
                  <a:srgbClr val="FF0000"/>
                </a:solidFill>
              </a:rPr>
              <a:t>обрядовые</a:t>
            </a:r>
            <a:r>
              <a:rPr lang="ru-RU" sz="2800" b="1" u="sng" dirty="0">
                <a:solidFill>
                  <a:srgbClr val="FFFF00"/>
                </a:solidFill>
              </a:rPr>
              <a:t>. </a:t>
            </a:r>
            <a:endParaRPr lang="ru-RU" sz="2800" b="1" u="sng" dirty="0" smtClean="0">
              <a:solidFill>
                <a:srgbClr val="FFFF00"/>
              </a:solidFill>
            </a:endParaRPr>
          </a:p>
          <a:p>
            <a:r>
              <a:rPr lang="ru-RU" sz="2400" b="1" dirty="0" smtClean="0"/>
              <a:t>У </a:t>
            </a:r>
            <a:r>
              <a:rPr lang="ru-RU" sz="2400" b="1" dirty="0"/>
              <a:t>каждого народа есть свои обряды. Наши предки использовали куклы при проведении сезонных праздников, свадьбы, рождения ребенка.   Например, масленицу сжигали, прося ухода зимы и приближения весны «</a:t>
            </a:r>
            <a:r>
              <a:rPr lang="ru-RU" sz="2400" b="1" i="1" dirty="0"/>
              <a:t>Уходи зима снежная, приходи лето красное</a:t>
            </a:r>
            <a:r>
              <a:rPr lang="ru-RU" sz="2400" b="1" dirty="0"/>
              <a:t>».</a:t>
            </a:r>
          </a:p>
        </p:txBody>
      </p:sp>
      <p:sp>
        <p:nvSpPr>
          <p:cNvPr id="22532" name="AutoShape 2" descr="data:image/jpeg;base64,/9j/4AAQSkZJRgABAQAAAQABAAD/2wCEAAkGBxQTEhUUEhQVFRUXFRgYGBcXGRocFRwZHRwbGhoaGBYYHyggGhwlHhcYITEhJSkrLi4uFx8zODMsNygtLisBCgoKDg0OGxAQGywkICYuNCwvLiwsNywsLywvLTUsLCw0LCwsLCwsLCwsLCwsLCwsLCwsLCwtLCwsLCwsLCwsLP/AABEIAQcAwAMBIgACEQEDEQH/xAAcAAACAgMBAQAAAAAAAAAAAAAABwUGAQMEAgj/xABFEAABAwEEAwsJBgYDAQEBAAABAAIRAwQSITEFQVEGByI0YXFzgZGhwhMXMkKiscHS8FNUYpPR4RQjUnKSsjOC8WMkFf/EABoBAAIDAQEAAAAAAAAAAAAAAAAEAQMFAgb/xAA1EQACAQIBCQgBAwUBAQAAAAAAAQMCEQQFEiExMzRRccETFSJBU2Gh0RSRsfAyQlKB4XIj/9oADAMBAAIRAxEAPwD3vf7iKVvo1KlSpUYW1LgDLsRdBxkHarR5orN9vX9j5UbyfFa/T+BqYqUiiodCbRu5RyjiY8TXRRW0kxdeaKzfb1/Y+VHmis329f2PlTFQrexj4CXeuM9Ri680Vm+3r+x8qPNFZvt6/sfKmKhHYx8A71xnqMXXmis329f2PlR5orN9vX9j5UxUI7GPgHeuM9Ri680Vm+3r+x8qPNFZvt6/sfKmKhHYx8A71xnqMXXmis329f2PlR5orN9vX9j5UwatZrfScG85A965ammLO30q9Ic72/qjsY+BKyrjG7KRlI80Vm+3r+x8qPNFZvt6/sfKmDRrNeJY4OG1pBHaFsUdjHwI71xnqMXXmis329f2PlR5orN9vX9j5UxUKexj4B3rjPUYuvNFZvt6/sfKjzRWb7ev7HypioR2MfAO9cZ6jF15orN9vX9j5UeaKzfb1/Y+VMVCOxj4B3rjPUYuvNFZvt6/sfKs+aKzfb1/Y+VMRCjsY+Ad64z1GLrzRWb7ev7Hyqrb4G4ilYKNOpTqVHl1S4Q+7EQTqA2J3Jdb9nFaHT+ByrlioVDaQ7k7KOJkxNFFdbabDeT4rX6fwNTFS63k+K1+n8DUxVZBs0JZV3yTn0BCEK0zwQhCABCEIAre7TTjrOxjaZDXvJxIBhozgHXiFR6mnLZXJaKtQgDG7hrj1YW7d3pAvtDjgGtIpE7GyCT/AJDsXNYtIss9FzmtvVDDQ0kmTJLTdGQAnHWZ2LFxc8mc83jZHoooKYMOqnSr6724kXpYmi4iqTewOck7Ms1FWj+JeXXGkACeFnH1CmKWji+o+pWN+o4AknISMgNQCnqbWmoMPSbHs/qFzTI0knpfwK4mZzW0Wtw0XIbcPpWpZj5WpJY/gkjJpDrsvac24GeeQnFo62trMD2kRJBgzDmktcJ1wQUrKVha2gWRPCf3m98VYN65xptrWckXWvlg/wCrbw7Cw9qfw0l3mmfIrq7elF8QhCdFwQhCABCEIAEIQgAS637OK0On8DkxUut+zitDp/A5VT7NmhkrfI+fQN5Pitfp/A1MVLreT4rX6fwNTFRBs0GVd8k59AQhCtM8EIQgAQULDigBZbo9DVKtesKbb03nEAgGMNpxJmcNqh7DZeC95EPa64G5FsCXSDjyKat+nHsr+UaBg6f7myQQeWMOpeN0GmKDga1JwBLeGxwh0gYHYTEiROpZeIopu83X/LnoO0xDw9KrXha0NcPc1NiSfwtPfBW228BjXAehdntbPdK47HV8rRZVIiWE8sYSF16UaTSd/a6e9J0qzENZmq2C4fi94/ZRFj05/C25ri7gl7bzeQxTJ6gZj8PIpVrHv9Fpc4wYHNMknIYrVorcsKld7bUzh1Gu8k8OloOZGHrYzjhAKfwqd84ptTfxavkawQsALK0RQEIQgAQhCABCEIAEut+zitDp/A5MVLnfs4rQ6fwOVU+zZoZK3yPn0M7yfFa/T+BqYqXW8nxWv0/gamKiDZoMq75Jz6AhCFaZ4IQhAAsPbII2rKEALLdjZLlfVDm98mf161zbnrRTf/8AkrtDqVR0sJza/k5/fzq6bptF0qpD6pIbTBcYzyxx6h2qONrs9lim242oWcNxAwyMTrOPo/RyJW45HU9X88jfjxKkwqizbu3lot7/AM5EJQ0ZUoNFB4GAcQQfSbiRnr2gZbVp09XexkxdBiJE4GZMgw3Dbjya1F1bTVrVA+GvcJEwGsGZxnLATBJOGuFx1m358tWnhHgsxEzBwkahOWRG0JaqrxX1e2thThVFVTnu74G+xWyyQ11SrWdUOpoeLnIXASedqvu5Kq19aA57g2nfBqXr3ChuF4AkYHEz6R2Kk6P0+2m0im2z0Y/DUc8/45nncpLQ26RjrVRgzUvQXO/lzOAYG4ta3hHMyTC1o7JeEQxfaV1eO/tq/ZfY1EIQmjPBCEIAEIQgAQhCABLrfs4rQ6fwOTFS637OK0On8DlVPs2aGSt8j59A3k+K1+n8DUxUut5Pitfp/A1MVEGzQZV3yTn0BCEK0zwQhCABCFrtFYMaXOMAIAqW7Wo9rHsZANRzBecYaGy4kzz3R186ptksgdN6oxxmcyT14gkk447clYd2ltdaC1lNzW0wQeFgHa/S1txyUVo+yChelgqk/wBMhwy4TTs5scFkSzKKp102qfkmv+mrDVJmZiur+adiEttS6SwgloMhsgN5ZDRBmMitLA6pwKbGiTgAJj9FIadrHGoWBsmThGyOfVjyLVYtHNdcNQyXtkicGmDh7seVWx4uTs7OyT1pJf78huWjCxpV2vX/AOnr467EBpWwvp/8lN8ZzhHPIOC16H4L2PDmtuuDx5TKQZHBGLsQrPpOixnCugGI+u9QLaZffq3YyuYcGThM6udSqs6nRoMquSquu9X89uQydB75DatdlKrTawPN0ODjg7VIIwBOGeEhX5fPJpse7LIg4Z8+GQMFMXczu7zba5A1OjEGJIMaoE9fY3RKtTKK0r6FYYKFEUd01lc0O8s0AmIOBnm6lK06gcJaQRtBkK1NPUVnpC8h2Mck/p7j2L0pAEIQgAS637OK0On8DkxUut+zitDp/A5VT7NmhkrfI+fQN5Pitfp/A1MVLreT4rX6fwNTFRBs0GVd8k59AQhCtM8wsryBih7wM0X0XYHpQO6W003UywkEZuE6hjjC8aW06MWsOMScMxOrbkVQtOaVY/GTOGMkjblkVnz4p1eCP9RmOK2mo9aTtAlrTF5pknHBpEtjVBED/wBUJSru8uwU/QJ1OMNnPlORgHV1Lrr2OrW4bGkAU2h5IycIAaBtjIc659FWV7KrrwJDWw4wcYyAAzSzSVPuN001f1eRv0hp9rXeTfewE3gA4cz2E4zhkvZbLQ5joOqPQOUYHEZBeLZo685tXyYY/IeUd4M+RFJgaZDnOcRiCIEY43fdehFCVlYrrek929l+DVcA0cIRyAZz7o1woXTFqkOui5ebdaMoE8mAJK7NIWidYc7PPCRIx2xHMFy1qLa1L0iAHDnGAzGvGe5MUU5tritVVyOp1LoBydAAGsbPiuiyaTDiJ1mTzZe4BMLcduFovoU61oZfc8TdLjAzAJjE6sJHXkuy0719mJJpue0naSewiI7072N1rKs/2F/Z6wdJacZJxwAnvgBT+iN1lShwKTmkE5PBu87QDlhyLbpfe0fSpXqDzUcHEluXB5Mc1UnirQqGnVaWOZgRGN2Jy5tewqmqKqnSjpNMbm5jdWysXMqxTq544AjIHHAYAYSVakg7HXFRskw6cMNQx+GSu+h93Jo06VOvTmIbIMGNRg8mpdUTW0VEOkYqFroVg9rXNMtcAQdoOIK2Jg5BLrfs4rQ6fwOTFS637OK0On8DlVPs2aGSt8j59A3k+K1+n8DUxUut5Pitfp/A1MVEGzQZV3yTn0BCEK4zzxexPMPiq3ug0sCC1roAEk5TGxyzui0kQbrI5ZOBzMSMjzqj6X0i43m4DKREweUHP3juWXPO5G46dXmxuKOyzmedJ6RMBwjgvaY1558h2jIyurc5uPdamis59wTwCBJwOYnCJ9yj9y2iHWuuA68Weu4ejdGOBPrE4fWDis1BrGhjAA1ogAZAK2CBeeoJZM3QtZD0NzlKnRbTF55Y81LxOJqZ3nbcY7AqN5MtqvYWgEO4Rg6zIyzTVJVD02btRwmceFhOHViq8dQqUmkdYauqrQ2QFruNxc88rWgXjhlwTOvWokVzVY+G+TYNXrGQCAe3IKdNOWm62OUNAJ55K4LXUc3AGm0f0gCec3Z70rC/IsmpITSV2brYkNkRzgd9/uXJY3HCm8Gb2rXBwAPOVtt9pLiS1rI5s+fsWzc7ZxVtNIPhv8xrjegNutMuxJxmIxKfopbVmJPRqL7ozQ+lKjGA2kUKYa0BrRiGgCAIGOAGsa1J1dzlvY0upaRe94HBa9gunkJk9sKcr7obIzB1oogxkHtJ7AVC2/dW+s0s0dRqVnHDyxaW0W6pl0XiNid0FJt3IabqVKVQ2gi9TdcIgB15uDhnjq7c1LU9FUoeXBt+oIe8YOM+qHf04xHbmVq3L6INms7ab3Xnkl7z+I4nHXzqXhSnZBYU2ndxNSg41aTb1AP9EkXw2RiRskk82YzUFe8oSX4RmXRIPUnuqLun3EeUealnABibk8EmSTA+HKUvLFfSi2mryZ53G7p2U6TKNa9mAx2eByadYOI7VfElKlB7zDgG3HXXHYRiY1YfUplbmdMtcxlF+D2tDWmcHACMz63IuIZlfMqJqotpLCl1v2cVodP4HJipdb9nFaHT+Bytn2bHMlb5Hz6BvJ8Vr9P4GpipdbyfFa/T+BqYqINmgyrvknPoC4tI28UxHrHILTpLSdyQM1WKtoL5JPOT9YBKYrGKnwUayiKC+mo4NK2luLcxBn/1cG5TR7bXXcyqHENZJcDBOIDQTrw+sFJWLR4r1qcYU2ubA1uxxJ5M/oK+WHR9KiIpMayc4AE8+1VYOHO0vUWzSZujzDRujqdBgp0m3WjGOXaSV1IQtVK2hCLdzXaKV5pbMSEn9L03UrRUunJ0AtJmI2pwVagGGs/RS701o+m+q90mBnGWGocpWblC1kzYyRNTHXVn6mirWi3VCOE5xjmHw61GWvSTxIkkc/uhd7uE6G6ybo2DKefPsUNpKz3YIJxEwfrnCSi1npq6YNFGarv2RyV7Q4yZInVJ+Kt29hSbWtl2u1rwKTg1rgC3CBF04HAlVulYA5kkuJETGwgHAcknsVl3vLM2nb6YqOgFrrs63j1T14jqT8V85aTAxUuFqorppps+Q2KWgLK0FrbNQAOY8myDz4KQYwAAAAACABgANgC9IWiYAIQhQAIQhAFP3W6Ja3hU2ht84xlfzBPOfcoPR1kfVhrGknZs5Z1QcExbbZRUYWOyMc+BnBebDYWUmwwROJOs/XxSdeFzpL+RcpLU2DR9FzKbWvdecBif3Koe/ZxWh0/gcmKl1v2cVodP4HK+ZWjaG8lb5HzDeT4rX6fwNTFS63k+K1+n8DUxUQbNEZV3yTn0I7Slia7E5gGNU8hVJ0y2oHinccG4E7Tzd3XzJiuaDmsPpA5gFLzYNSVZy0C8c+YrMgdzGjrovOAmOzYBzAd6sKwAspmKNR05qKq63W7ghC12mrdaXbArG0ldnCVyv6VtJlwmY7lUd0NrhjmgwQMefUPr4Kc0jacSes9fxVX3SuAYG6zLj3H65ivOyVuuu5vZPiTlpRE2EBtOpWOEYM5ogmOeFEaYMvDdhY2OX0j71YA0Gk0eqHCeYY++FAWnGpe21J7wB9citjRpUVuueqt6l9pEhoaJLTmRA6hA/RFpJEBph7Ye08rcxPKAexcdmqfzBc1athva1L2mheaC3AtdLTskSPrlTNPkYGMSpmqtxf7jL3G7oxaaYa8/zQJ/ubhwufHEKyJI6PtLmEPpjyZYWuEZC8XS3qc1wjLhJsbm9MttNIOEXxg9uw/onopL6HrEKlp0EshCFccghCEACEFEoAEut+zitDp/A5MVLrfs4rQ6fwOVU+zZoZK3yPn0DeT4rX6fwNTFS43lSf4Wt0/gamM10ogfgROVd8k59DKELBKtM4yheDU2Ce5eCHHMxzfqVFybHupVAz7NfYobTNsngxH1rUsQGgnkknX2qq2+tMk5nHtSONldNGbxGIKE6rkfWZLhOIzjafrD/sqjp+vfquxkN4P79snrVj0rbBTplxMO1Rtgx2STzlVejQL20yc6lRo7z8AVl0U3Zv4R9jS5nyXULdXH8O27mcOvX71B03EkbBj78O+epStsF1zmH1bx64hQgfAAzgHnyu/MmI9QzRQqa6uF0/8AV87odujwS90/Zg9ZM/qp2gTiD6wDh16urghRNiENaf6pE/2ht3HZi9STHQ6nsuXes5eFMeZ5yZupur3PFeWF2E3sTidnCxGUgTzt5VYLPV/hjStFnLgwgU6rTqqAYh3I4cIdeUYRjTeBnNsjrGI+CsOhtGl7KlNgdcqNDmiRILTgYdhmQVbEs52QpW7F60Zb216YqMOBzGw7CupUDc3aHWaqwO/462AGx4i8w7DiHNOsOjmv6cod1pOAQhC6AwsrBWUACXW/ZxWh0/gcmKl1v2cVodP4HKqbZs0Mlb5Hz6GN5Titfp/A1MIhL3eU4rX6fwNTDUQ7NE5V3yTn0PIZyk9fwC9IQrbCAIQvFV8Dl1DlQ3YDm0nVF0t1kY8yq1sxOeEyerLqwU1bzE6zrOqf0CrWk611hPIfrrWJi63XWPQU2RBaXBq3jqnXsH/qi6Fs8k6leaYY4uAxxlrgNWq93KxUbMCOFOUkchnPnh3ctVpcAwGASKd7tkkeyFSteg04p6VRmVq6/QqtrrFxe85Gf1KjLO9oqNvTmZ/frCmNKkNYBrcBjq4Rww/tHvUK6nLpyEz2H9k3HStCGJJ32Mleq7SX6fRJU6pAYI4BDjyjhH9Qu2rUwbJj1Z2bD2ha20pp05/peOb0VoqPlr2RjiW82BjvlWtabmDU73RI0q0Pk5OiesSPer7uJtU1Luym/wD2af1S5tLYLYyuNB/xACmtB6QdTLHtPCae0ZY84wPOu46s1pi9SuXGvosOfUs7xIeLzORzRwYOolk47W61JbntI1CXWe0A+Vp4Xowe31XHZI15ThngtAtNO0h1RstLQ10+s27BdEZiCR1LGk6jqb6dZ4ipTMFzRhUpH0mmNYwcBtb2u021op1FlQsAziFldEghCEACXW/ZxWh0/gcmKl1v2cVodP4HKqfZs0Mlb5Hz6GN5Titfp/A1MNLzeU4rX6fwNTDUQbNE5V3yTn0BCEK4QMPeAJK5nVCAXnPJo2La8T9d649JVYw1AT9fWtUTVOlOo7oV3YjLS6TGzEqA0ib/AABrOPMTc+K77daC1jyMXEHt1DthQ1mk1WgHYB1AmT14rDbu7mjRTY7bU4BrzrMxzZDtAlV7SVoLr7G5XmUweX0XdQuz1ru0zbokjKTE/wBLWzI6wY5woCvaLjqbPWbTvO/veIx5wCOsK2KjzJXAi9P2m9VAAiDMey33T1rZ/DwxpMYzPPgfGFyMp36j37DdHUAP2VislBpLmnW4uHMCGd6b/p0nc8vhUS1L9/8AmoKtK7RaIxk/6g/FQ9rwqdTSOwA+5StvrF2Gokn2Y/RclspY0nckHrMfFF7axDzPNsaW1CDgCGxzQB3EQttgqmXDWOF1YyO8BbdMsJYx2yWmM85HXmuZlQh9N/8AULro24/EypWlHLWkuWhLZd4TTnALdrTmeX65VdtFPbXs92pDxjTdOuMJ6xB60rtGVroM+q72HfpKuG57SwpVXMPoPgjnGBIOs4Y8wTEFfkUV02ZbbCwtYGudeu8G9hjGAJjWulceLm3qT2uBynEHrGXYud9pq0hL2X2ayw4t6jiR+iaOSUQuQWx0T5J8ZggsPuctlK0T6jxzj90Ab0ut+zitDp/A5MIv/Ce74lL3fs4rQ6fwOVU+zZoZK3yPn0PO8rxWv0/gamGl5vK8Vr9P4GphqINmicq75Jz6GVqc+TdHWdixaKt0YZnJZoU7o5TiV23d2QjbRc2ZKF0pUgEnMn6+uRStpqXR9fXJ1qt2+redzJTGyJU2LoKbu5DaSq8HnPYM/dAXDZnQXOGLgyBG12HaBf7F2aToSBtJ98Ae4rjsvBZUqahl9co/2WSjQWojra2XBmYLm0jygfzKp7m/5KqutnlK7n6nOn/qDwf9GdqsW6Gr5Nl2eFcuDHG/Ulzzzhsdiq2jm4ycsTyR/wCtKdhXhOqEs2ur2t+pI6Np8JjfxAu/2Kk9EscSTOBMDrde909oXBojNzzsLurBsdjiu7R3BZTbJLsScMZcC7/W6OpWSahO+kw53pE6h4o+C6bTZv5bNoA7iCuG3G75Qa8AO8/BS9rdwY2mJ/7riR2sRQtZw6Qd/LI/+zm90j3g9S4HRDhsMjq+uxdVqMtrA6qwPstHvBUW+ob93+puHOIke49RVlC8JU9ZN2arIJjMd8SR2hwUzIqUwGjhtg7JAGfPEdvZXaFWIg5OA7Tgf8gBP4ipjRtQYjKCAHbJ4TJ5M29S6oek4kReNy2lm3QwnCOCNYcM2gDE6z1cqnzUc70Wxyv+UY9sKhaNszxTNWkOFTdwgMwMwYzwxB5teq6aEt/laYJiYGWv6+CdjqbWkpNzLtFvDfgSMT6IJ1AahK61ptVnD2kEA4EY5Y4EHkXLo6nUpnyZ4VOJY6cW/gdOcajsXYEgl1v2cVodP4HJipdb9nFaHT+Byqn2bNDJW+R8+h53leK1+n8DUwatQNElL7eV4rX6fwNV8AvunUPf9fBcRt9mrazvKm+Sc+gUKZJvOzOQ2Bb0LxWqXQSrUlQjP1sj9I1uFGoD9/07FAPd3nu+oXdbavpbTh8T71x0mYzlAWLPXn1D0dOajg0iS4bCTcaNk4doF49ZWqvTH8tgyc8uOy63ED/QLc+nNXkY3D+50yewd612urdvvyui6PefeB1KjS2XakUPdfag6s/YwGOVxzPOAwDrUceCwiMbrGnnLQ895I61otNTyrxHrv7i4DHlu+9dWkHSXDa957Ddb7lpx02siyS1MVl5ndYXAU8dYAPNde75VI2GrIdPpCX9XCb+ihqbh5JxORJAHJwf/OtdujKsvd0bm9fB/corV0xLzPekSPLtH9T6fe391Jl15gGRvt73tPiUNWxq0ifVuv8A8aYdHXEKXsYkNcDnVb1klo+CpkWhHVHmcNqMPtAGV5s84c/66lwPZmQYMQDs5e4Lsru/5ztrkdQvD3yuVwkcsYK+nULs1WCuCwtyI4OGoEAt7DPap+xVJDXn1xdcPxZjvDx/2CrjW3Lx1OcBzGCc52kdinLBixwGB9IbARBBHWAYUMllu3PaUNN055SNbhr64jrA2lWC1WcUn069ExRe4XwPRF7Jw5DOWonlKothYXy5oOowAScdkax8Cr/ufpuNJ9Cuybp1jgua6SIPPPNgmo22rMXehk8hR+iKjodTqYvpm7J9ZvqP6xgeVpUgr0yAS637OK0On8DkxUut+zitDp/A5VT7NmhkrfI+fQ17zAmyVx/9/A1MNjAMhCXu8txWt0/gamGogXgTOsq73Jz6GZUbpStqGrP65vepAqKt9E5CSczzwSerCetc4m+ZZCcVr6SHtGYat9SlDTsbnynUPrYsUqDhw3DXhzR/4urS7bjGM6zynWsxR+F1P+cBrO0pEK3N2XLz5DuAUDuztfk7MQM3z3/sT3Kbum7Gs+84Kobr6hfVpM9UXnHmGXbBVcNN6yyorWjbNdq0wdQk88StVapMnaD9dqmaFkIfUOu4eouUayhOPMBzkgx3LQTOqmtSN9zgCMhhzkkT8V1aJbi4/wB8f4BeaFAmiCGudDnkkAmA3WYyjauvQTB5NzpBaGux6gCor0Uiv9zOG1SHXokAgRyXAP36lN6IpXabRsqt7rmfaoq0QXMxHCa1wB14DEBSGh67S0saQXX6jiObDqxuqqRN0ndLOO1nOMi8u7yfiVroiCJyxnmnH3qzbndyjrVfl9wMu4xJkmYI2XQcdpGa3aR3NU7PXpMrVS6k4vN4CHgR15OI1JqiJum6Faq0npKrVsk0qrT6rmmfZ6vSHcpDQ9nqnKk917AENJE8mGWI7QpzcrSH8RD2EUazHj+Y3AtZdeGnUSGsaDzlMTRViFNmuSB6RkwAAJ5TEnlJzVihvrOe04EJud3NPpse2s5vCc1wDJwLSSDJyJBIIhWkIQr0klZHBi6JmMcp1rKEIAEut+zitDp/A5MVLrfs4rQ6fwOVU+zZoZK3yPn0PG8txWv0/gamEl7vLcVr9P4GphKINmjrKu+Sc+gLF0Y8uayhWmeaX2cEy7HCI1KO0zRvPYJxI+PxnuUuuP8AhiapecgAB9c6qljzqbJa2d0VWdyA05SDX3WCBGPZ8ZVS0ZoYGp/Mlwe5zcSSbmJIB2QD2K7boqLjeDAAT6x/tIEDlOHYozQlF3liLhyLG4SQNrowEkY845Un2ebL7MYVfgK/R0aGmoJnEA7SAYjtIHWrbuG0ZS8g69TaXtqua4uGMtN4Z6xMdS2Dc9Ucb3BbBEA4k4iSY5lZLNZWU71xobec57o1ucZJKcijdLuUSV5ysU3cRo2mDWpuaBceQBrguqAgk4nC6DzBDN78CpXLaobSqkwy7JbIMwZ2nLYFZND2NrH2h4Ml9U82GEdRLgpRW5qasyvOd7lIsWiv4dwFWz1aoY9zqbqYa4eoGkgkGQGe27DWqzp+k3/+mXsFVhqUjUqMqNuw4wxsAaiGk68ZTdS4tFAWjS9cah5Gl1Nbff8A79y4nX/zsuRMf9V2d24e3spsrF9+TXIgU6jsGgN9VpEzOC219GfxVRtQXi3yhJa6m8N8mCYuucADegGJwvnmVp0dYW0WuDSTeqPqEna9xceyY6lrsFS4TReYIJ8n+JmYA2lvokcgOtWULNpzSurS7s4N1DP5La13GhUbVDcMgYcDq9Ek4bAp5RWm3eUabOyC+pg78FM+k52zCQNpI1AxKqSQQhCgAQhCABLrfs4rQ6fwOTFS637OK0On8DlVPs2aGSt8j59Ckbj92zrBTfTbRbUvvvyXERgBGAOxT/nbqfdWfmH5UISCmrpVkz2MuTMLLW666Lt+7+w87dT7qz8w/KjzuVPurPzD8qyhT+RJxOO58F/h8v7Medyp91Z+YflR526n3Vn5h+VCEfkScQ7nwX+Hy/s02jfUe/Oytka/KHLWPRyXqhvrOZlZG/mn33UIUdvXruHdGDtbM+X9m7zv1PurPzD8qz54Kn3Rn5h+VCFP5EnEjufBen8v7NVn32HMbdbZGxJP/KTi4lxJ4OsklbfO/U+6M/MPyrCEfkScQ7nwX+Hy/sz54Kn3Rn5h+VQeh93rqFarWNBr3VH1H4viC85ZagA1CFDnretkrJGDX9ny/snPPBU+6M/MPyrXaN9g1G3X2Km9uxz5HYWoQp/Ik4kdz4L0/l/Z5su+qaYu07FSYJmGvgTtwbmt3ngqfdGfmH5UIR+RJxDufBen8v7DzwVPujPzD8qPPBU+6M/MPyoQj8iTiHc+C9P5f2HngqfdGfmH5UeeCp90Z+YflQhH5EnEO58F6fy/sPPBU+6M/MPyqv7st3DrfSZTdRbTuVL8h5dOBEQQNqEKHNXUrNlkWTMLFWq6KLNe7+z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22533" name="AutoShape 4" descr="data:image/jpeg;base64,/9j/4AAQSkZJRgABAQAAAQABAAD/2wCEAAkGBxQTEhUUEhQVFRUXFRgYGBcXGRocFRwZHRwbGhoaGBYYHyggGhwlHhcYITEhJSkrLi4uFx8zODMsNygtLisBCgoKDg0OGxAQGywkICYuNCwvLiwsNywsLywvLTUsLCw0LCwsLCwsLCwsLCwsLCwsLCwsLCwtLCwsLCwsLCwsLP/AABEIAQcAwAMBIgACEQEDEQH/xAAcAAACAgMBAQAAAAAAAAAAAAAABwUGAQMEAgj/xABFEAABAwEEAwsJBgYDAQEBAAABAAIRAwQSITEFQVEGByI0YXFzgZGhwhMXMkKiscHS8FNUYpPR4RQjUnKSsjOC8WMkFf/EABoBAAIDAQEAAAAAAAAAAAAAAAAEAQMFAgb/xAA1EQACAQIBCQgBAwUBAQAAAAAAAQMCEQQFEiExMzRRccETFSJBU2Gh0RSRsfAyQlKB4XIj/9oADAMBAAIRAxEAPwD3vf7iKVvo1KlSpUYW1LgDLsRdBxkHarR5orN9vX9j5UbyfFa/T+BqYqUiiodCbRu5RyjiY8TXRRW0kxdeaKzfb1/Y+VHmis329f2PlTFQrexj4CXeuM9Ri680Vm+3r+x8qPNFZvt6/sfKmKhHYx8A71xnqMXXmis329f2PlR5orN9vX9j5UxUI7GPgHeuM9Ri680Vm+3r+x8qPNFZvt6/sfKmKhHYx8A71xnqMXXmis329f2PlR5orN9vX9j5UwatZrfScG85A965ammLO30q9Ic72/qjsY+BKyrjG7KRlI80Vm+3r+x8qPNFZvt6/sfKmDRrNeJY4OG1pBHaFsUdjHwI71xnqMXXmis329f2PlR5orN9vX9j5UxUKexj4B3rjPUYuvNFZvt6/sfKjzRWb7ev7HypioR2MfAO9cZ6jF15orN9vX9j5UeaKzfb1/Y+VMVCOxj4B3rjPUYuvNFZvt6/sfKs+aKzfb1/Y+VMRCjsY+Ad64z1GLrzRWb7ev7Hyqrb4G4ilYKNOpTqVHl1S4Q+7EQTqA2J3Jdb9nFaHT+ByrlioVDaQ7k7KOJkxNFFdbabDeT4rX6fwNTFS63k+K1+n8DUxVZBs0JZV3yTn0BCEK0zwQhCABCEIAre7TTjrOxjaZDXvJxIBhozgHXiFR6mnLZXJaKtQgDG7hrj1YW7d3pAvtDjgGtIpE7GyCT/AJDsXNYtIss9FzmtvVDDQ0kmTJLTdGQAnHWZ2LFxc8mc83jZHoooKYMOqnSr6724kXpYmi4iqTewOck7Ms1FWj+JeXXGkACeFnH1CmKWji+o+pWN+o4AknISMgNQCnqbWmoMPSbHs/qFzTI0knpfwK4mZzW0Wtw0XIbcPpWpZj5WpJY/gkjJpDrsvac24GeeQnFo62trMD2kRJBgzDmktcJ1wQUrKVha2gWRPCf3m98VYN65xptrWckXWvlg/wCrbw7Cw9qfw0l3mmfIrq7elF8QhCdFwQhCABCEIAEIQgAS637OK0On8DkxUut+zitDp/A5VT7NmhkrfI+fQN5Pitfp/A1MVLreT4rX6fwNTFRBs0GVd8k59AQhCtM8EIQgAQULDigBZbo9DVKtesKbb03nEAgGMNpxJmcNqh7DZeC95EPa64G5FsCXSDjyKat+nHsr+UaBg6f7myQQeWMOpeN0GmKDga1JwBLeGxwh0gYHYTEiROpZeIopu83X/LnoO0xDw9KrXha0NcPc1NiSfwtPfBW228BjXAehdntbPdK47HV8rRZVIiWE8sYSF16UaTSd/a6e9J0qzENZmq2C4fi94/ZRFj05/C25ri7gl7bzeQxTJ6gZj8PIpVrHv9Fpc4wYHNMknIYrVorcsKld7bUzh1Gu8k8OloOZGHrYzjhAKfwqd84ptTfxavkawQsALK0RQEIQgAQhCABCEIAEut+zitDp/A5MVLnfs4rQ6fwOVU+zZoZK3yPn0M7yfFa/T+BqYqXW8nxWv0/gamKiDZoMq75Jz6AhCFaZ4IQhAAsPbII2rKEALLdjZLlfVDm98mf161zbnrRTf/8AkrtDqVR0sJza/k5/fzq6bptF0qpD6pIbTBcYzyxx6h2qONrs9lim242oWcNxAwyMTrOPo/RyJW45HU9X88jfjxKkwqizbu3lot7/AM5EJQ0ZUoNFB4GAcQQfSbiRnr2gZbVp09XexkxdBiJE4GZMgw3Dbjya1F1bTVrVA+GvcJEwGsGZxnLATBJOGuFx1m358tWnhHgsxEzBwkahOWRG0JaqrxX1e2thThVFVTnu74G+xWyyQ11SrWdUOpoeLnIXASedqvu5Kq19aA57g2nfBqXr3ChuF4AkYHEz6R2Kk6P0+2m0im2z0Y/DUc8/45nncpLQ26RjrVRgzUvQXO/lzOAYG4ta3hHMyTC1o7JeEQxfaV1eO/tq/ZfY1EIQmjPBCEIAEIQgAQhCABLrfs4rQ6fwOTFS637OK0On8DlVPs2aGSt8j59A3k+K1+n8DUxUut5Pitfp/A1MVEGzQZV3yTn0BCEK0zwQhCABCFrtFYMaXOMAIAqW7Wo9rHsZANRzBecYaGy4kzz3R186ptksgdN6oxxmcyT14gkk447clYd2ltdaC1lNzW0wQeFgHa/S1txyUVo+yChelgqk/wBMhwy4TTs5scFkSzKKp102qfkmv+mrDVJmZiur+adiEttS6SwgloMhsgN5ZDRBmMitLA6pwKbGiTgAJj9FIadrHGoWBsmThGyOfVjyLVYtHNdcNQyXtkicGmDh7seVWx4uTs7OyT1pJf78huWjCxpV2vX/AOnr467EBpWwvp/8lN8ZzhHPIOC16H4L2PDmtuuDx5TKQZHBGLsQrPpOixnCugGI+u9QLaZffq3YyuYcGThM6udSqs6nRoMquSquu9X89uQydB75DatdlKrTawPN0ODjg7VIIwBOGeEhX5fPJpse7LIg4Z8+GQMFMXczu7zba5A1OjEGJIMaoE9fY3RKtTKK0r6FYYKFEUd01lc0O8s0AmIOBnm6lK06gcJaQRtBkK1NPUVnpC8h2Mck/p7j2L0pAEIQgAS637OK0On8DkxUut+zitDp/A5VT7NmhkrfI+fQN5Pitfp/A1MVLreT4rX6fwNTFRBs0GVd8k59AQhCtM8wsryBih7wM0X0XYHpQO6W003UywkEZuE6hjjC8aW06MWsOMScMxOrbkVQtOaVY/GTOGMkjblkVnz4p1eCP9RmOK2mo9aTtAlrTF5pknHBpEtjVBED/wBUJSru8uwU/QJ1OMNnPlORgHV1Lrr2OrW4bGkAU2h5IycIAaBtjIc659FWV7KrrwJDWw4wcYyAAzSzSVPuN001f1eRv0hp9rXeTfewE3gA4cz2E4zhkvZbLQ5joOqPQOUYHEZBeLZo685tXyYY/IeUd4M+RFJgaZDnOcRiCIEY43fdehFCVlYrrek929l+DVcA0cIRyAZz7o1woXTFqkOui5ebdaMoE8mAJK7NIWidYc7PPCRIx2xHMFy1qLa1L0iAHDnGAzGvGe5MUU5tritVVyOp1LoBydAAGsbPiuiyaTDiJ1mTzZe4BMLcduFovoU61oZfc8TdLjAzAJjE6sJHXkuy0719mJJpue0naSewiI7072N1rKs/2F/Z6wdJacZJxwAnvgBT+iN1lShwKTmkE5PBu87QDlhyLbpfe0fSpXqDzUcHEluXB5Mc1UnirQqGnVaWOZgRGN2Jy5tewqmqKqnSjpNMbm5jdWysXMqxTq544AjIHHAYAYSVakg7HXFRskw6cMNQx+GSu+h93Jo06VOvTmIbIMGNRg8mpdUTW0VEOkYqFroVg9rXNMtcAQdoOIK2Jg5BLrfs4rQ6fwOTFS637OK0On8DlVPs2aGSt8j59A3k+K1+n8DUxUut5Pitfp/A1MVEGzQZV3yTn0BCEK4zzxexPMPiq3ug0sCC1roAEk5TGxyzui0kQbrI5ZOBzMSMjzqj6X0i43m4DKREweUHP3juWXPO5G46dXmxuKOyzmedJ6RMBwjgvaY1558h2jIyurc5uPdamis59wTwCBJwOYnCJ9yj9y2iHWuuA68Weu4ejdGOBPrE4fWDis1BrGhjAA1ogAZAK2CBeeoJZM3QtZD0NzlKnRbTF55Y81LxOJqZ3nbcY7AqN5MtqvYWgEO4Rg6zIyzTVJVD02btRwmceFhOHViq8dQqUmkdYauqrQ2QFruNxc88rWgXjhlwTOvWokVzVY+G+TYNXrGQCAe3IKdNOWm62OUNAJ55K4LXUc3AGm0f0gCec3Z70rC/IsmpITSV2brYkNkRzgd9/uXJY3HCm8Gb2rXBwAPOVtt9pLiS1rI5s+fsWzc7ZxVtNIPhv8xrjegNutMuxJxmIxKfopbVmJPRqL7ozQ+lKjGA2kUKYa0BrRiGgCAIGOAGsa1J1dzlvY0upaRe94HBa9gunkJk9sKcr7obIzB1oogxkHtJ7AVC2/dW+s0s0dRqVnHDyxaW0W6pl0XiNid0FJt3IabqVKVQ2gi9TdcIgB15uDhnjq7c1LU9FUoeXBt+oIe8YOM+qHf04xHbmVq3L6INms7ab3Xnkl7z+I4nHXzqXhSnZBYU2ndxNSg41aTb1AP9EkXw2RiRskk82YzUFe8oSX4RmXRIPUnuqLun3EeUealnABibk8EmSTA+HKUvLFfSi2mryZ53G7p2U6TKNa9mAx2eByadYOI7VfElKlB7zDgG3HXXHYRiY1YfUplbmdMtcxlF+D2tDWmcHACMz63IuIZlfMqJqotpLCl1v2cVodP4HJipdb9nFaHT+Bytn2bHMlb5Hz6BvJ8Vr9P4GpipdbyfFa/T+BqYqINmgyrvknPoC4tI28UxHrHILTpLSdyQM1WKtoL5JPOT9YBKYrGKnwUayiKC+mo4NK2luLcxBn/1cG5TR7bXXcyqHENZJcDBOIDQTrw+sFJWLR4r1qcYU2ubA1uxxJ5M/oK+WHR9KiIpMayc4AE8+1VYOHO0vUWzSZujzDRujqdBgp0m3WjGOXaSV1IQtVK2hCLdzXaKV5pbMSEn9L03UrRUunJ0AtJmI2pwVagGGs/RS701o+m+q90mBnGWGocpWblC1kzYyRNTHXVn6mirWi3VCOE5xjmHw61GWvSTxIkkc/uhd7uE6G6ybo2DKefPsUNpKz3YIJxEwfrnCSi1npq6YNFGarv2RyV7Q4yZInVJ+Kt29hSbWtl2u1rwKTg1rgC3CBF04HAlVulYA5kkuJETGwgHAcknsVl3vLM2nb6YqOgFrrs63j1T14jqT8V85aTAxUuFqorppps+Q2KWgLK0FrbNQAOY8myDz4KQYwAAAAACABgANgC9IWiYAIQhQAIQhAFP3W6Ja3hU2ht84xlfzBPOfcoPR1kfVhrGknZs5Z1QcExbbZRUYWOyMc+BnBebDYWUmwwROJOs/XxSdeFzpL+RcpLU2DR9FzKbWvdecBif3Koe/ZxWh0/gcmKl1v2cVodP4HK+ZWjaG8lb5HzDeT4rX6fwNTFS63k+K1+n8DUxUQbNEZV3yTn0I7Slia7E5gGNU8hVJ0y2oHinccG4E7Tzd3XzJiuaDmsPpA5gFLzYNSVZy0C8c+YrMgdzGjrovOAmOzYBzAd6sKwAspmKNR05qKq63W7ghC12mrdaXbArG0ldnCVyv6VtJlwmY7lUd0NrhjmgwQMefUPr4Kc0jacSes9fxVX3SuAYG6zLj3H65ivOyVuuu5vZPiTlpRE2EBtOpWOEYM5ogmOeFEaYMvDdhY2OX0j71YA0Gk0eqHCeYY++FAWnGpe21J7wB9citjRpUVuueqt6l9pEhoaJLTmRA6hA/RFpJEBph7Ye08rcxPKAexcdmqfzBc1athva1L2mheaC3AtdLTskSPrlTNPkYGMSpmqtxf7jL3G7oxaaYa8/zQJ/ubhwufHEKyJI6PtLmEPpjyZYWuEZC8XS3qc1wjLhJsbm9MttNIOEXxg9uw/onopL6HrEKlp0EshCFccghCEACEFEoAEut+zitDp/A5MVLrfs4rQ6fwOVU+zZoZK3yPn0DeT4rX6fwNTFS43lSf4Wt0/gamM10ogfgROVd8k59DKELBKtM4yheDU2Ce5eCHHMxzfqVFybHupVAz7NfYobTNsngxH1rUsQGgnkknX2qq2+tMk5nHtSONldNGbxGIKE6rkfWZLhOIzjafrD/sqjp+vfquxkN4P79snrVj0rbBTplxMO1Rtgx2STzlVejQL20yc6lRo7z8AVl0U3Zv4R9jS5nyXULdXH8O27mcOvX71B03EkbBj78O+epStsF1zmH1bx64hQgfAAzgHnyu/MmI9QzRQqa6uF0/8AV87odujwS90/Zg9ZM/qp2gTiD6wDh16urghRNiENaf6pE/2ht3HZi9STHQ6nsuXes5eFMeZ5yZupur3PFeWF2E3sTidnCxGUgTzt5VYLPV/hjStFnLgwgU6rTqqAYh3I4cIdeUYRjTeBnNsjrGI+CsOhtGl7KlNgdcqNDmiRILTgYdhmQVbEs52QpW7F60Zb216YqMOBzGw7CupUDc3aHWaqwO/462AGx4i8w7DiHNOsOjmv6cod1pOAQhC6AwsrBWUACXW/ZxWh0/gcmKl1v2cVodP4HKqbZs0Mlb5Hz6GN5Titfp/A1MIhL3eU4rX6fwNTDUQ7NE5V3yTn0PIZyk9fwC9IQrbCAIQvFV8Dl1DlQ3YDm0nVF0t1kY8yq1sxOeEyerLqwU1bzE6zrOqf0CrWk611hPIfrrWJi63XWPQU2RBaXBq3jqnXsH/qi6Fs8k6leaYY4uAxxlrgNWq93KxUbMCOFOUkchnPnh3ctVpcAwGASKd7tkkeyFSteg04p6VRmVq6/QqtrrFxe85Gf1KjLO9oqNvTmZ/frCmNKkNYBrcBjq4Rww/tHvUK6nLpyEz2H9k3HStCGJJ32Mleq7SX6fRJU6pAYI4BDjyjhH9Qu2rUwbJj1Z2bD2ha20pp05/peOb0VoqPlr2RjiW82BjvlWtabmDU73RI0q0Pk5OiesSPer7uJtU1Luym/wD2af1S5tLYLYyuNB/xACmtB6QdTLHtPCae0ZY84wPOu46s1pi9SuXGvosOfUs7xIeLzORzRwYOolk47W61JbntI1CXWe0A+Vp4Xowe31XHZI15ThngtAtNO0h1RstLQ10+s27BdEZiCR1LGk6jqb6dZ4ipTMFzRhUpH0mmNYwcBtb2u021op1FlQsAziFldEghCEACXW/ZxWh0/gcmKl1v2cVodP4HKqfZs0Mlb5Hz6GN5Titfp/A1MNLzeU4rX6fwNTDUQbNE5V3yTn0BCEK4QMPeAJK5nVCAXnPJo2La8T9d649JVYw1AT9fWtUTVOlOo7oV3YjLS6TGzEqA0ib/AABrOPMTc+K77daC1jyMXEHt1DthQ1mk1WgHYB1AmT14rDbu7mjRTY7bU4BrzrMxzZDtAlV7SVoLr7G5XmUweX0XdQuz1ru0zbokjKTE/wBLWzI6wY5woCvaLjqbPWbTvO/veIx5wCOsK2KjzJXAi9P2m9VAAiDMey33T1rZ/DwxpMYzPPgfGFyMp36j37DdHUAP2VislBpLmnW4uHMCGd6b/p0nc8vhUS1L9/8AmoKtK7RaIxk/6g/FQ9rwqdTSOwA+5StvrF2Gokn2Y/RclspY0nckHrMfFF7axDzPNsaW1CDgCGxzQB3EQttgqmXDWOF1YyO8BbdMsJYx2yWmM85HXmuZlQh9N/8AULro24/EypWlHLWkuWhLZd4TTnALdrTmeX65VdtFPbXs92pDxjTdOuMJ6xB60rtGVroM+q72HfpKuG57SwpVXMPoPgjnGBIOs4Y8wTEFfkUV02ZbbCwtYGudeu8G9hjGAJjWulceLm3qT2uBynEHrGXYud9pq0hL2X2ayw4t6jiR+iaOSUQuQWx0T5J8ZggsPuctlK0T6jxzj90Ab0ut+zitDp/A5MIv/Ce74lL3fs4rQ6fwOVU+zZoZK3yPn0PO8rxWv0/gamGl5vK8Vr9P4GphqINmicq75Jz6GVqc+TdHWdixaKt0YZnJZoU7o5TiV23d2QjbRc2ZKF0pUgEnMn6+uRStpqXR9fXJ1qt2+redzJTGyJU2LoKbu5DaSq8HnPYM/dAXDZnQXOGLgyBG12HaBf7F2aToSBtJ98Ae4rjsvBZUqahl9co/2WSjQWojra2XBmYLm0jygfzKp7m/5KqutnlK7n6nOn/qDwf9GdqsW6Gr5Nl2eFcuDHG/Ulzzzhsdiq2jm4ycsTyR/wCtKdhXhOqEs2ur2t+pI6Np8JjfxAu/2Kk9EscSTOBMDrde909oXBojNzzsLurBsdjiu7R3BZTbJLsScMZcC7/W6OpWSahO+kw53pE6h4o+C6bTZv5bNoA7iCuG3G75Qa8AO8/BS9rdwY2mJ/7riR2sRQtZw6Qd/LI/+zm90j3g9S4HRDhsMjq+uxdVqMtrA6qwPstHvBUW+ob93+puHOIke49RVlC8JU9ZN2arIJjMd8SR2hwUzIqUwGjhtg7JAGfPEdvZXaFWIg5OA7Tgf8gBP4ipjRtQYjKCAHbJ4TJ5M29S6oek4kReNy2lm3QwnCOCNYcM2gDE6z1cqnzUc70Wxyv+UY9sKhaNszxTNWkOFTdwgMwMwYzwxB5teq6aEt/laYJiYGWv6+CdjqbWkpNzLtFvDfgSMT6IJ1AahK61ptVnD2kEA4EY5Y4EHkXLo6nUpnyZ4VOJY6cW/gdOcajsXYEgl1v2cVodP4HJipdb9nFaHT+Byqn2bNDJW+R8+h53leK1+n8DUwatQNElL7eV4rX6fwNV8AvunUPf9fBcRt9mrazvKm+Sc+gUKZJvOzOQ2Bb0LxWqXQSrUlQjP1sj9I1uFGoD9/07FAPd3nu+oXdbavpbTh8T71x0mYzlAWLPXn1D0dOajg0iS4bCTcaNk4doF49ZWqvTH8tgyc8uOy63ED/QLc+nNXkY3D+50yewd612urdvvyui6PefeB1KjS2XakUPdfag6s/YwGOVxzPOAwDrUceCwiMbrGnnLQ895I61otNTyrxHrv7i4DHlu+9dWkHSXDa957Ddb7lpx02siyS1MVl5ndYXAU8dYAPNde75VI2GrIdPpCX9XCb+ihqbh5JxORJAHJwf/OtdujKsvd0bm9fB/corV0xLzPekSPLtH9T6fe391Jl15gGRvt73tPiUNWxq0ifVuv8A8aYdHXEKXsYkNcDnVb1klo+CpkWhHVHmcNqMPtAGV5s84c/66lwPZmQYMQDs5e4Lsru/5ztrkdQvD3yuVwkcsYK+nULs1WCuCwtyI4OGoEAt7DPap+xVJDXn1xdcPxZjvDx/2CrjW3Lx1OcBzGCc52kdinLBixwGB9IbARBBHWAYUMllu3PaUNN055SNbhr64jrA2lWC1WcUn069ExRe4XwPRF7Jw5DOWonlKothYXy5oOowAScdkax8Cr/ufpuNJ9Cuybp1jgua6SIPPPNgmo22rMXehk8hR+iKjodTqYvpm7J9ZvqP6xgeVpUgr0yAS637OK0On8DkxUut+zitDp/A5VT7NmhkrfI+fQ17zAmyVx/9/A1MNjAMhCXu8txWt0/gamGogXgTOsq73Jz6GZUbpStqGrP65vepAqKt9E5CSczzwSerCetc4m+ZZCcVr6SHtGYat9SlDTsbnynUPrYsUqDhw3DXhzR/4urS7bjGM6zynWsxR+F1P+cBrO0pEK3N2XLz5DuAUDuztfk7MQM3z3/sT3Kbum7Gs+84Kobr6hfVpM9UXnHmGXbBVcNN6yyorWjbNdq0wdQk88StVapMnaD9dqmaFkIfUOu4eouUayhOPMBzkgx3LQTOqmtSN9zgCMhhzkkT8V1aJbi4/wB8f4BeaFAmiCGudDnkkAmA3WYyjauvQTB5NzpBaGux6gCor0Uiv9zOG1SHXokAgRyXAP36lN6IpXabRsqt7rmfaoq0QXMxHCa1wB14DEBSGh67S0saQXX6jiObDqxuqqRN0ndLOO1nOMi8u7yfiVroiCJyxnmnH3qzbndyjrVfl9wMu4xJkmYI2XQcdpGa3aR3NU7PXpMrVS6k4vN4CHgR15OI1JqiJum6Faq0npKrVsk0qrT6rmmfZ6vSHcpDQ9nqnKk917AENJE8mGWI7QpzcrSH8RD2EUazHj+Y3AtZdeGnUSGsaDzlMTRViFNmuSB6RkwAAJ5TEnlJzVihvrOe04EJud3NPpse2s5vCc1wDJwLSSDJyJBIIhWkIQr0klZHBi6JmMcp1rKEIAEut+zitDp/A5MVLrfs4rQ6fwOVU+zZoZK3yPn0PG8txWv0/gamEl7vLcVr9P4GphKINmjrKu+Sc+gLF0Y8uayhWmeaX2cEy7HCI1KO0zRvPYJxI+PxnuUuuP8AhiapecgAB9c6qljzqbJa2d0VWdyA05SDX3WCBGPZ8ZVS0ZoYGp/Mlwe5zcSSbmJIB2QD2K7boqLjeDAAT6x/tIEDlOHYozQlF3liLhyLG4SQNrowEkY845Un2ebL7MYVfgK/R0aGmoJnEA7SAYjtIHWrbuG0ZS8g69TaXtqua4uGMtN4Z6xMdS2Dc9Ucb3BbBEA4k4iSY5lZLNZWU71xobec57o1ucZJKcijdLuUSV5ysU3cRo2mDWpuaBceQBrguqAgk4nC6DzBDN78CpXLaobSqkwy7JbIMwZ2nLYFZND2NrH2h4Ml9U82GEdRLgpRW5qasyvOd7lIsWiv4dwFWz1aoY9zqbqYa4eoGkgkGQGe27DWqzp+k3/+mXsFVhqUjUqMqNuw4wxsAaiGk68ZTdS4tFAWjS9cah5Gl1Nbff8A79y4nX/zsuRMf9V2d24e3spsrF9+TXIgU6jsGgN9VpEzOC219GfxVRtQXi3yhJa6m8N8mCYuucADegGJwvnmVp0dYW0WuDSTeqPqEna9xceyY6lrsFS4TReYIJ8n+JmYA2lvokcgOtWULNpzSurS7s4N1DP5La13GhUbVDcMgYcDq9Ek4bAp5RWm3eUabOyC+pg78FM+k52zCQNpI1AxKqSQQhCgAQhCABLrfs4rQ6fwOTFS637OK0On8DlVPs2aGSt8j59Ckbj92zrBTfTbRbUvvvyXERgBGAOxT/nbqfdWfmH5UISCmrpVkz2MuTMLLW666Lt+7+w87dT7qz8w/KjzuVPurPzD8qyhT+RJxOO58F/h8v7Medyp91Z+YflR526n3Vn5h+VCEfkScQ7nwX+Hy/s02jfUe/Oytka/KHLWPRyXqhvrOZlZG/mn33UIUdvXruHdGDtbM+X9m7zv1PurPzD8qz54Kn3Rn5h+VCFP5EnEjufBen8v7NVn32HMbdbZGxJP/KTi4lxJ4OsklbfO/U+6M/MPyrCEfkScQ7nwX+Hy/sz54Kn3Rn5h+VQeh93rqFarWNBr3VH1H4viC85ZagA1CFDnretkrJGDX9ny/snPPBU+6M/MPyrXaN9g1G3X2Km9uxz5HYWoQp/Ik4kdz4L0/l/Z5su+qaYu07FSYJmGvgTtwbmt3ngqfdGfmH5UIR+RJxDufBen8v7DzwVPujPzD8qPPBU+6M/MPyoQj8iTiHc+C9P5f2HngqfdGfmH5UeeCp90Z+YflQhH5EnEO58F6fy/sPPBU+6M/MPyqv7st3DrfSZTdRbTuVL8h5dOBEQQNqEKHNXUrNlkWTMLFWq6KLNe7+z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96262" name="Picture 6" descr="https://encrypted-tbn2.gstatic.com/images?q=tbn:ANd9GcS-ht6eLTY10XNDhF5O--p830lw3rETRLQBY84pbORWK1HrEhL85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2636912"/>
            <a:ext cx="4392613" cy="4077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89" name="Picture 1" descr="L:\мои куклы\DSCN593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66744" y="2708920"/>
            <a:ext cx="2909711" cy="3672408"/>
          </a:xfrm>
          <a:prstGeom prst="rect">
            <a:avLst/>
          </a:prstGeom>
          <a:noFill/>
        </p:spPr>
      </p:pic>
      <p:sp>
        <p:nvSpPr>
          <p:cNvPr id="9" name="Прямоугольник 8"/>
          <p:cNvSpPr/>
          <p:nvPr/>
        </p:nvSpPr>
        <p:spPr>
          <a:xfrm>
            <a:off x="5652120" y="6381328"/>
            <a:ext cx="290111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FFC000"/>
                </a:solidFill>
              </a:rPr>
              <a:t>«Масленица» домашняя</a:t>
            </a:r>
          </a:p>
          <a:p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8" name="Picture 6" descr="http://blestiashky.narod.ru/8/blesk57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20072" y="5229200"/>
            <a:ext cx="648072" cy="465297"/>
          </a:xfrm>
          <a:prstGeom prst="rect">
            <a:avLst/>
          </a:prstGeom>
          <a:noFill/>
        </p:spPr>
      </p:pic>
      <p:pic>
        <p:nvPicPr>
          <p:cNvPr id="10" name="Picture 6" descr="http://blestiashky.narod.ru/8/blesk57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16016" y="5733256"/>
            <a:ext cx="1044657" cy="897345"/>
          </a:xfrm>
          <a:prstGeom prst="rect">
            <a:avLst/>
          </a:prstGeom>
          <a:noFill/>
        </p:spPr>
      </p:pic>
      <p:pic>
        <p:nvPicPr>
          <p:cNvPr id="11" name="Picture 6" descr="http://blestiashky.narod.ru/8/blesk57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099343" y="404664"/>
            <a:ext cx="1044657" cy="897345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9626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3" name="Rectangle 3"/>
          <p:cNvSpPr>
            <a:spLocks noGrp="1" noChangeArrowheads="1"/>
          </p:cNvSpPr>
          <p:nvPr>
            <p:ph idx="1"/>
          </p:nvPr>
        </p:nvSpPr>
        <p:spPr>
          <a:xfrm>
            <a:off x="0" y="765175"/>
            <a:ext cx="5580063" cy="6092825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Tx/>
              <a:buNone/>
            </a:pPr>
            <a:r>
              <a:rPr lang="ru-RU" sz="2000" b="1" dirty="0" smtClean="0"/>
              <a:t>        </a:t>
            </a:r>
            <a:r>
              <a:rPr lang="ru-RU" sz="1800" dirty="0" smtClean="0"/>
              <a:t>Свадебную куклу «Парочку» изготавливали из трёх красных лоскутков одинакового размера. Куклу дарили молодым на свадьбе, закреплённую на полотенце. Когда рождается в молодой семье первый ребёнок, полотенцем начинали пользоваться, а куклу давали ребёнку или хранили всю жизнь, как оберег семьи и брака.</a:t>
            </a:r>
            <a:endParaRPr lang="ru-RU" sz="2000" dirty="0" smtClean="0"/>
          </a:p>
        </p:txBody>
      </p:sp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>
          <a:xfrm>
            <a:off x="251520" y="260648"/>
            <a:ext cx="5256088" cy="490537"/>
          </a:xfrm>
        </p:spPr>
        <p:txBody>
          <a:bodyPr/>
          <a:lstStyle/>
          <a:p>
            <a:pPr eaLnBrk="1" hangingPunct="1"/>
            <a:r>
              <a:rPr lang="ru-RU" sz="2400" b="1" dirty="0" smtClean="0">
                <a:ln w="3200">
                  <a:solidFill>
                    <a:schemeClr val="tx2">
                      <a:alpha val="25000"/>
                    </a:schemeClr>
                  </a:solidFill>
                  <a:prstDash val="solid"/>
                  <a:round/>
                </a:ln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Кукла «Неразлучники». Парочка</a:t>
            </a:r>
          </a:p>
        </p:txBody>
      </p:sp>
      <p:pic>
        <p:nvPicPr>
          <p:cNvPr id="25605" name="Picture 6" descr="C:\Users\x\Desktop\DSCN496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80112" y="188640"/>
            <a:ext cx="3456880" cy="2952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7" name="Picture 1" descr="C:\Users\x\Desktop\загружено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40152" y="3501008"/>
            <a:ext cx="2736304" cy="3168352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251520" y="3212976"/>
            <a:ext cx="5616624" cy="34932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400" b="1" dirty="0" smtClean="0">
              <a:solidFill>
                <a:srgbClr val="FFFF00"/>
              </a:solidFill>
            </a:endParaRPr>
          </a:p>
          <a:p>
            <a:r>
              <a:rPr lang="ru-RU" sz="2400" b="1" dirty="0" smtClean="0">
                <a:solidFill>
                  <a:srgbClr val="FFFF00"/>
                </a:solidFill>
              </a:rPr>
              <a:t>Кукла «Мировое дерево»</a:t>
            </a:r>
            <a:endParaRPr lang="ru-RU" sz="1400" b="1" dirty="0" smtClean="0">
              <a:solidFill>
                <a:srgbClr val="FFFF00"/>
              </a:solidFill>
            </a:endParaRPr>
          </a:p>
          <a:p>
            <a:endParaRPr lang="ru-RU" sz="1100" b="1" dirty="0" smtClean="0">
              <a:solidFill>
                <a:srgbClr val="FFFF00"/>
              </a:solidFill>
            </a:endParaRPr>
          </a:p>
          <a:p>
            <a:r>
              <a:rPr lang="ru-RU" dirty="0" smtClean="0"/>
              <a:t>Центр свадебного пирога всегда протыкали рогатиной из березы. На этой рогатине помещались кукла-невеста и кукла-жених.</a:t>
            </a:r>
            <a:br>
              <a:rPr lang="ru-RU" dirty="0" smtClean="0"/>
            </a:br>
            <a:r>
              <a:rPr lang="ru-RU" dirty="0" smtClean="0"/>
              <a:t>Пирогом угощали родственников молодых, а самую серединку пирога с мировым деревом всегда отдавали жениху и невесте.</a:t>
            </a:r>
            <a:br>
              <a:rPr lang="ru-RU" dirty="0" smtClean="0"/>
            </a:br>
            <a:r>
              <a:rPr lang="ru-RU" dirty="0" smtClean="0"/>
              <a:t>Они помещали дерево на почетное место в своем доме. Кукла-оберег хранит семейную жизнь.</a:t>
            </a:r>
            <a:r>
              <a:rPr lang="ru-RU" dirty="0" smtClean="0">
                <a:solidFill>
                  <a:srgbClr val="FFFF00"/>
                </a:solidFill>
              </a:rPr>
              <a:t/>
            </a:r>
            <a:br>
              <a:rPr lang="ru-RU" dirty="0" smtClean="0">
                <a:solidFill>
                  <a:srgbClr val="FFFF00"/>
                </a:solidFill>
              </a:rPr>
            </a:br>
            <a:r>
              <a:rPr lang="ru-RU" dirty="0" smtClean="0">
                <a:solidFill>
                  <a:srgbClr val="FFFF00"/>
                </a:solidFill>
              </a:rPr>
              <a:t> </a:t>
            </a:r>
            <a:endParaRPr lang="ru-RU" dirty="0">
              <a:solidFill>
                <a:srgbClr val="FFFF00"/>
              </a:solidFill>
            </a:endParaRPr>
          </a:p>
        </p:txBody>
      </p:sp>
      <p:pic>
        <p:nvPicPr>
          <p:cNvPr id="8" name="Picture 6" descr="http://blestiashky.narod.ru/8/blesk57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9512" y="2852936"/>
            <a:ext cx="1044657" cy="897345"/>
          </a:xfrm>
          <a:prstGeom prst="rect">
            <a:avLst/>
          </a:prstGeom>
          <a:noFill/>
        </p:spPr>
      </p:pic>
      <p:pic>
        <p:nvPicPr>
          <p:cNvPr id="9" name="Picture 6" descr="http://blestiashky.narod.ru/8/blesk57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47664" y="2708920"/>
            <a:ext cx="720080" cy="576064"/>
          </a:xfrm>
          <a:prstGeom prst="rect">
            <a:avLst/>
          </a:prstGeom>
          <a:noFill/>
        </p:spPr>
      </p:pic>
      <p:pic>
        <p:nvPicPr>
          <p:cNvPr id="10" name="Picture 6" descr="http://blestiashky.narod.ru/8/blesk57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0" y="3212976"/>
            <a:ext cx="1044657" cy="897345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Прямоугольник 1"/>
          <p:cNvSpPr>
            <a:spLocks noChangeArrowheads="1"/>
          </p:cNvSpPr>
          <p:nvPr/>
        </p:nvSpPr>
        <p:spPr bwMode="auto">
          <a:xfrm>
            <a:off x="468313" y="404813"/>
            <a:ext cx="8135937" cy="138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 b="1" dirty="0"/>
              <a:t> </a:t>
            </a:r>
            <a:r>
              <a:rPr lang="ru-RU" sz="2800" b="1" dirty="0">
                <a:solidFill>
                  <a:srgbClr val="FFFF00"/>
                </a:solidFill>
              </a:rPr>
              <a:t>Другие называются </a:t>
            </a:r>
            <a:r>
              <a:rPr lang="ru-RU" sz="2800" b="1" dirty="0">
                <a:ln>
                  <a:solidFill>
                    <a:srgbClr val="FF0000"/>
                  </a:solidFill>
                </a:ln>
                <a:solidFill>
                  <a:srgbClr val="FFFF00"/>
                </a:solidFill>
              </a:rPr>
              <a:t>куклы обереги</a:t>
            </a:r>
            <a:r>
              <a:rPr lang="ru-RU" sz="2800" b="1" dirty="0">
                <a:solidFill>
                  <a:srgbClr val="FFFF00"/>
                </a:solidFill>
              </a:rPr>
              <a:t>, они оберегали жителей дома </a:t>
            </a:r>
            <a:r>
              <a:rPr lang="ru-RU" sz="2400" i="1" dirty="0">
                <a:solidFill>
                  <a:srgbClr val="FFFF00"/>
                </a:solidFill>
              </a:rPr>
              <a:t>(домашних животных)</a:t>
            </a:r>
            <a:r>
              <a:rPr lang="ru-RU" sz="2800" b="1" dirty="0">
                <a:solidFill>
                  <a:srgbClr val="FFFF00"/>
                </a:solidFill>
              </a:rPr>
              <a:t> от голода, от болезней, от плохих людей. </a:t>
            </a:r>
          </a:p>
        </p:txBody>
      </p:sp>
      <p:sp>
        <p:nvSpPr>
          <p:cNvPr id="17411" name="Прямоугольник 3"/>
          <p:cNvSpPr>
            <a:spLocks noChangeArrowheads="1"/>
          </p:cNvSpPr>
          <p:nvPr/>
        </p:nvSpPr>
        <p:spPr bwMode="auto">
          <a:xfrm>
            <a:off x="323528" y="6165304"/>
            <a:ext cx="864096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2800" dirty="0" smtClean="0"/>
              <a:t> </a:t>
            </a:r>
            <a:endParaRPr lang="ru-RU" sz="28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179512" y="5373217"/>
            <a:ext cx="8712968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               </a:t>
            </a:r>
          </a:p>
          <a:p>
            <a:r>
              <a:rPr lang="ru-RU" sz="2400" dirty="0" smtClean="0">
                <a:solidFill>
                  <a:srgbClr val="FFFF00"/>
                </a:solidFill>
              </a:rPr>
              <a:t>       Кукла </a:t>
            </a:r>
            <a:r>
              <a:rPr lang="ru-RU" sz="2400" b="1" dirty="0" smtClean="0">
                <a:solidFill>
                  <a:srgbClr val="FFFF00"/>
                </a:solidFill>
              </a:rPr>
              <a:t>«Берегиня»</a:t>
            </a:r>
            <a:endParaRPr lang="ru-RU" sz="2400" dirty="0" smtClean="0">
              <a:solidFill>
                <a:srgbClr val="FFFF00"/>
              </a:solidFill>
            </a:endParaRPr>
          </a:p>
          <a:p>
            <a:r>
              <a:rPr lang="ru-RU" dirty="0" smtClean="0"/>
              <a:t>Охраняет и приносит благополучие дому. </a:t>
            </a:r>
          </a:p>
          <a:p>
            <a:r>
              <a:rPr lang="ru-RU" dirty="0" smtClean="0"/>
              <a:t>- Злых людей не пускает, а </a:t>
            </a:r>
            <a:r>
              <a:rPr lang="ru-RU" b="1" dirty="0" smtClean="0"/>
              <a:t>Добрых</a:t>
            </a:r>
            <a:r>
              <a:rPr lang="ru-RU" dirty="0" smtClean="0"/>
              <a:t> встречает!</a:t>
            </a:r>
            <a:r>
              <a:rPr lang="ru-RU" b="1" dirty="0" smtClean="0"/>
              <a:t> </a:t>
            </a:r>
            <a:endParaRPr lang="ru-RU" sz="2000" dirty="0" smtClean="0"/>
          </a:p>
          <a:p>
            <a:r>
              <a:rPr lang="ru-RU" sz="2000" b="1" dirty="0" smtClean="0"/>
              <a:t> </a:t>
            </a:r>
            <a:endParaRPr lang="ru-RU" sz="2000" b="1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2286000" y="4398496"/>
            <a:ext cx="12576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5436096" y="5661248"/>
            <a:ext cx="370790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dirty="0" smtClean="0"/>
              <a:t>Кукла наполнена  лекарственной   травой, травяной запах отгоняет злых духов и болезни. </a:t>
            </a:r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658122" y="5350947"/>
            <a:ext cx="850495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rgbClr val="000000"/>
                </a:solidFill>
              </a:rPr>
              <a:t>                                                                                          </a:t>
            </a:r>
            <a:r>
              <a:rPr lang="ru-RU" sz="2400" b="1" dirty="0" smtClean="0">
                <a:solidFill>
                  <a:srgbClr val="FFFF00"/>
                </a:solidFill>
              </a:rPr>
              <a:t>«Кубышка - травница»</a:t>
            </a:r>
            <a:endParaRPr lang="ru-RU" dirty="0">
              <a:solidFill>
                <a:srgbClr val="FFFF00"/>
              </a:solidFill>
            </a:endParaRPr>
          </a:p>
        </p:txBody>
      </p:sp>
      <p:pic>
        <p:nvPicPr>
          <p:cNvPr id="10" name="Picture 6" descr="http://blestiashky.narod.ru/8/blesk57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99343" y="188640"/>
            <a:ext cx="1044657" cy="897345"/>
          </a:xfrm>
          <a:prstGeom prst="rect">
            <a:avLst/>
          </a:prstGeom>
          <a:noFill/>
        </p:spPr>
      </p:pic>
      <p:pic>
        <p:nvPicPr>
          <p:cNvPr id="12" name="Picture 6" descr="http://blestiashky.narod.ru/8/blesk57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72400" y="1340768"/>
            <a:ext cx="793137" cy="648072"/>
          </a:xfrm>
          <a:prstGeom prst="rect">
            <a:avLst/>
          </a:prstGeom>
          <a:noFill/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0600" y="2008801"/>
            <a:ext cx="3901633" cy="33421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 descr="C:\Users\Администратор\Desktop\bereginya-russkaya-narodnaya-kukla-slavyanskie-oberegi_17084_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132" y="1924345"/>
            <a:ext cx="4115256" cy="3657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 descr="L:\мои куклы\DSCN592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5972" y="476672"/>
            <a:ext cx="1783881" cy="2916324"/>
          </a:xfrm>
          <a:prstGeom prst="rect">
            <a:avLst/>
          </a:prstGeom>
          <a:noFill/>
        </p:spPr>
      </p:pic>
      <p:sp>
        <p:nvSpPr>
          <p:cNvPr id="50179" name="Rectangle 3"/>
          <p:cNvSpPr>
            <a:spLocks noChangeArrowheads="1"/>
          </p:cNvSpPr>
          <p:nvPr/>
        </p:nvSpPr>
        <p:spPr bwMode="auto">
          <a:xfrm>
            <a:off x="2339752" y="329704"/>
            <a:ext cx="6552728" cy="26314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ts val="216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Georgia" pitchFamily="18" charset="0"/>
                <a:ea typeface="Calibri" pitchFamily="34" charset="0"/>
                <a:cs typeface="Times New Roman" pitchFamily="18" charset="0"/>
              </a:rPr>
              <a:t>Кукла «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Georgia" pitchFamily="18" charset="0"/>
                <a:ea typeface="Calibri" pitchFamily="34" charset="0"/>
                <a:cs typeface="Times New Roman" pitchFamily="18" charset="0"/>
              </a:rPr>
              <a:t>Баба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Georgia" pitchFamily="18" charset="0"/>
                <a:ea typeface="Calibri" pitchFamily="34" charset="0"/>
                <a:cs typeface="Times New Roman" pitchFamily="18" charset="0"/>
              </a:rPr>
              <a:t>»</a:t>
            </a:r>
          </a:p>
          <a:p>
            <a:pPr marL="0" marR="0" lvl="0" indent="0" algn="l" defTabSz="914400" rtl="0" eaLnBrk="1" fontAlgn="base" latinLnBrk="0" hangingPunct="1">
              <a:lnSpc>
                <a:spcPts val="216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effectLst/>
                <a:latin typeface="Georgia" pitchFamily="18" charset="0"/>
                <a:ea typeface="Calibri" pitchFamily="34" charset="0"/>
                <a:cs typeface="Times New Roman" pitchFamily="18" charset="0"/>
              </a:rPr>
              <a:t>Самые первые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effectLst/>
                <a:latin typeface="Calibri"/>
                <a:ea typeface="Calibri" pitchFamily="34" charset="0"/>
                <a:cs typeface="Times New Roman" pitchFamily="18" charset="0"/>
              </a:rPr>
              <a:t> </a:t>
            </a:r>
            <a:r>
              <a:rPr kumimoji="0" lang="ru-RU" i="0" u="none" strike="noStrike" cap="none" normalizeH="0" baseline="0" dirty="0" smtClean="0">
                <a:ln>
                  <a:noFill/>
                </a:ln>
                <a:effectLst/>
                <a:latin typeface="Georgia" pitchFamily="18" charset="0"/>
                <a:ea typeface="Calibri" pitchFamily="34" charset="0"/>
                <a:cs typeface="Times New Roman" pitchFamily="18" charset="0"/>
              </a:rPr>
              <a:t>куклы</a:t>
            </a:r>
            <a:r>
              <a:rPr kumimoji="0" lang="ru-RU" i="0" u="none" strike="noStrike" cap="none" normalizeH="0" baseline="0" dirty="0" smtClean="0">
                <a:ln>
                  <a:noFill/>
                </a:ln>
                <a:effectLst/>
                <a:latin typeface="Calibri"/>
                <a:ea typeface="Calibri" pitchFamily="34" charset="0"/>
                <a:cs typeface="Times New Roman" pitchFamily="18" charset="0"/>
              </a:rPr>
              <a:t> </a:t>
            </a:r>
            <a:r>
              <a:rPr kumimoji="0" lang="ru-RU" i="0" u="none" strike="noStrike" cap="none" normalizeH="0" baseline="0" dirty="0" smtClean="0">
                <a:ln>
                  <a:noFill/>
                </a:ln>
                <a:effectLst/>
                <a:latin typeface="Georgia" pitchFamily="18" charset="0"/>
                <a:ea typeface="Calibri" pitchFamily="34" charset="0"/>
                <a:cs typeface="Times New Roman" pitchFamily="18" charset="0"/>
              </a:rPr>
              <a:t>на Руси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effectLst/>
                <a:latin typeface="Calibri"/>
                <a:ea typeface="Calibri" pitchFamily="34" charset="0"/>
                <a:cs typeface="Times New Roman" pitchFamily="18" charset="0"/>
              </a:rPr>
              <a:t> 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effectLst/>
                <a:latin typeface="Georgia" pitchFamily="18" charset="0"/>
                <a:ea typeface="Calibri" pitchFamily="34" charset="0"/>
                <a:cs typeface="Times New Roman" pitchFamily="18" charset="0"/>
              </a:rPr>
              <a:t>в давние времена делались из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effectLst/>
                <a:latin typeface="Calibri"/>
                <a:ea typeface="Calibri" pitchFamily="34" charset="0"/>
                <a:cs typeface="Times New Roman" pitchFamily="18" charset="0"/>
              </a:rPr>
              <a:t> </a:t>
            </a:r>
            <a:r>
              <a:rPr kumimoji="0" lang="ru-RU" sz="2800" b="0" i="0" u="none" strike="noStrike" cap="none" normalizeH="0" baseline="0" dirty="0" smtClean="0">
                <a:ln>
                  <a:noFill/>
                </a:ln>
                <a:effectLst/>
                <a:latin typeface="Georgia" pitchFamily="18" charset="0"/>
                <a:ea typeface="Calibri" pitchFamily="34" charset="0"/>
                <a:cs typeface="Times New Roman" pitchFamily="18" charset="0"/>
              </a:rPr>
              <a:t>золы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effectLst/>
                <a:latin typeface="Georgia" pitchFamily="18" charset="0"/>
                <a:ea typeface="Calibri" pitchFamily="34" charset="0"/>
                <a:cs typeface="Times New Roman" pitchFamily="18" charset="0"/>
              </a:rPr>
              <a:t>. Женщины брали из очага золу, смешивали ее с водой, скатывали шарик и прикрепляли к нему юбку. Эту куклу называли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effectLst/>
                <a:latin typeface="Calibri"/>
                <a:ea typeface="Calibri" pitchFamily="34" charset="0"/>
                <a:cs typeface="Times New Roman" pitchFamily="18" charset="0"/>
              </a:rPr>
              <a:t>«</a:t>
            </a:r>
            <a:r>
              <a:rPr kumimoji="0" lang="ru-RU" sz="2000" i="0" u="none" strike="noStrike" cap="none" normalizeH="0" baseline="0" dirty="0" smtClean="0">
                <a:ln>
                  <a:noFill/>
                </a:ln>
                <a:effectLst/>
                <a:latin typeface="Georgia" pitchFamily="18" charset="0"/>
                <a:ea typeface="Calibri" pitchFamily="34" charset="0"/>
                <a:cs typeface="Times New Roman" pitchFamily="18" charset="0"/>
              </a:rPr>
              <a:t>Баба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effectLst/>
                <a:latin typeface="Calibri"/>
                <a:ea typeface="Calibri" pitchFamily="34" charset="0"/>
                <a:cs typeface="Times New Roman" pitchFamily="18" charset="0"/>
              </a:rPr>
              <a:t>»</a:t>
            </a:r>
            <a:r>
              <a:rPr kumimoji="0" lang="ru-RU" sz="3200" b="0" i="0" u="none" strike="noStrike" cap="none" normalizeH="0" baseline="0" dirty="0" smtClean="0">
                <a:ln>
                  <a:noFill/>
                </a:ln>
                <a:effectLst/>
                <a:latin typeface="Calibri"/>
                <a:ea typeface="Calibri" pitchFamily="34" charset="0"/>
                <a:cs typeface="Times New Roman" pitchFamily="18" charset="0"/>
              </a:rPr>
              <a:t> 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effectLst/>
                <a:latin typeface="Georgia" pitchFamily="18" charset="0"/>
                <a:ea typeface="Calibri" pitchFamily="34" charset="0"/>
                <a:cs typeface="Times New Roman" pitchFamily="18" charset="0"/>
              </a:rPr>
              <a:t>- женское божество. 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effectLst/>
                <a:latin typeface="Georgia" pitchFamily="18" charset="0"/>
                <a:ea typeface="Calibri" pitchFamily="34" charset="0"/>
                <a:cs typeface="Times New Roman" pitchFamily="18" charset="0"/>
              </a:rPr>
              <a:t>"Баба"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effectLst/>
                <a:latin typeface="Georgia" pitchFamily="18" charset="0"/>
                <a:ea typeface="Calibri" pitchFamily="34" charset="0"/>
                <a:cs typeface="Times New Roman" pitchFamily="18" charset="0"/>
              </a:rPr>
              <a:t>передавалась от поколения к поколению по женской линии, она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effectLst/>
                <a:latin typeface="Calibri"/>
                <a:ea typeface="Calibri" pitchFamily="34" charset="0"/>
                <a:cs typeface="Times New Roman" pitchFamily="18" charset="0"/>
              </a:rPr>
              <a:t> 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effectLst/>
                <a:latin typeface="Georgia" pitchFamily="18" charset="0"/>
                <a:ea typeface="Calibri" pitchFamily="34" charset="0"/>
                <a:cs typeface="Times New Roman" pitchFamily="18" charset="0"/>
              </a:rPr>
              <a:t>дарилась в день свадьбы. Такая кукла была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effectLst/>
                <a:latin typeface="Calibri"/>
                <a:ea typeface="Calibri" pitchFamily="34" charset="0"/>
                <a:cs typeface="Times New Roman" pitchFamily="18" charset="0"/>
              </a:rPr>
              <a:t> 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effectLst/>
                <a:latin typeface="Georgia" pitchFamily="18" charset="0"/>
                <a:ea typeface="Calibri" pitchFamily="34" charset="0"/>
                <a:cs typeface="Times New Roman" pitchFamily="18" charset="0"/>
              </a:rPr>
              <a:t>оберегом женщины, дома, очага. При переезде эту куклу обязательно брали с собой.</a:t>
            </a:r>
            <a:endParaRPr kumimoji="0" lang="ru-RU" sz="320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419872" y="3717032"/>
            <a:ext cx="5472608" cy="22775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FFFF00"/>
                </a:solidFill>
              </a:rPr>
              <a:t>           Кукла </a:t>
            </a:r>
            <a:r>
              <a:rPr lang="ru-RU" sz="2400" b="1" dirty="0" smtClean="0">
                <a:solidFill>
                  <a:srgbClr val="FFFF00"/>
                </a:solidFill>
              </a:rPr>
              <a:t>«</a:t>
            </a:r>
            <a:r>
              <a:rPr lang="ru-RU" sz="2800" b="1" dirty="0" err="1" smtClean="0">
                <a:solidFill>
                  <a:srgbClr val="FFFF00"/>
                </a:solidFill>
              </a:rPr>
              <a:t>Многоручка</a:t>
            </a:r>
            <a:r>
              <a:rPr lang="ru-RU" sz="2400" b="1" dirty="0" smtClean="0">
                <a:solidFill>
                  <a:srgbClr val="FFFF00"/>
                </a:solidFill>
              </a:rPr>
              <a:t>» </a:t>
            </a:r>
            <a:endParaRPr lang="ru-RU" sz="2400" b="1" dirty="0" smtClean="0">
              <a:solidFill>
                <a:srgbClr val="FFFF00"/>
              </a:solidFill>
            </a:endParaRPr>
          </a:p>
          <a:p>
            <a:r>
              <a:rPr lang="ru-RU" sz="2000" dirty="0" smtClean="0"/>
              <a:t>Это</a:t>
            </a:r>
            <a:r>
              <a:rPr lang="ru-RU" sz="2400" b="1" dirty="0" smtClean="0"/>
              <a:t> </a:t>
            </a:r>
            <a:r>
              <a:rPr lang="ru-RU" dirty="0" smtClean="0"/>
              <a:t>оберег и помощница хозяйке в её многочисленных трудах и заботах. В сказке про Василису Премудрую упоминается чудесная куколка, которая помогала Василисе  во всех делах. И всё-то у неё ладилось, и любая работа спорилась.  </a:t>
            </a:r>
            <a:endParaRPr lang="ru-RU" dirty="0"/>
          </a:p>
        </p:txBody>
      </p:sp>
      <p:pic>
        <p:nvPicPr>
          <p:cNvPr id="6" name="Picture 6" descr="http://blestiashky.narod.ru/8/blesk57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04248" y="2780928"/>
            <a:ext cx="1044657" cy="897345"/>
          </a:xfrm>
          <a:prstGeom prst="rect">
            <a:avLst/>
          </a:prstGeom>
          <a:noFill/>
        </p:spPr>
      </p:pic>
      <p:pic>
        <p:nvPicPr>
          <p:cNvPr id="7" name="Picture 6" descr="http://blestiashky.narod.ru/8/blesk57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40352" y="2708920"/>
            <a:ext cx="1548713" cy="1368152"/>
          </a:xfrm>
          <a:prstGeom prst="rect">
            <a:avLst/>
          </a:prstGeom>
          <a:noFill/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3672408"/>
            <a:ext cx="2196019" cy="2880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9" name="Rectangle 3"/>
          <p:cNvSpPr>
            <a:spLocks noGrp="1" noChangeArrowheads="1"/>
          </p:cNvSpPr>
          <p:nvPr>
            <p:ph idx="1"/>
          </p:nvPr>
        </p:nvSpPr>
        <p:spPr>
          <a:xfrm>
            <a:off x="0" y="908050"/>
            <a:ext cx="5004048" cy="648742"/>
          </a:xfrm>
        </p:spPr>
        <p:txBody>
          <a:bodyPr>
            <a:normAutofit fontScale="25000" lnSpcReduction="20000"/>
          </a:bodyPr>
          <a:lstStyle/>
          <a:p>
            <a:pPr eaLnBrk="1" hangingPunct="1">
              <a:lnSpc>
                <a:spcPct val="80000"/>
              </a:lnSpc>
              <a:buNone/>
            </a:pPr>
            <a:endParaRPr lang="ru-RU" sz="1800" dirty="0" smtClean="0"/>
          </a:p>
          <a:p>
            <a:pPr eaLnBrk="1" hangingPunct="1">
              <a:lnSpc>
                <a:spcPct val="80000"/>
              </a:lnSpc>
            </a:pPr>
            <a:endParaRPr lang="ru-RU" sz="1800" dirty="0" smtClean="0"/>
          </a:p>
          <a:p>
            <a:pPr eaLnBrk="1" hangingPunct="1">
              <a:lnSpc>
                <a:spcPct val="80000"/>
              </a:lnSpc>
            </a:pPr>
            <a:endParaRPr lang="ru-RU" sz="1800" dirty="0" smtClean="0"/>
          </a:p>
          <a:p>
            <a:pPr eaLnBrk="1" hangingPunct="1">
              <a:lnSpc>
                <a:spcPct val="80000"/>
              </a:lnSpc>
            </a:pPr>
            <a:endParaRPr lang="ru-RU" sz="1800" dirty="0" smtClean="0"/>
          </a:p>
          <a:p>
            <a:pPr eaLnBrk="1" hangingPunct="1">
              <a:lnSpc>
                <a:spcPct val="80000"/>
              </a:lnSpc>
            </a:pPr>
            <a:endParaRPr lang="ru-RU" sz="1800" dirty="0" smtClean="0"/>
          </a:p>
          <a:p>
            <a:pPr eaLnBrk="1" hangingPunct="1">
              <a:lnSpc>
                <a:spcPct val="80000"/>
              </a:lnSpc>
            </a:pPr>
            <a:endParaRPr lang="ru-RU" sz="1800" dirty="0" smtClean="0"/>
          </a:p>
          <a:p>
            <a:pPr eaLnBrk="1" hangingPunct="1">
              <a:lnSpc>
                <a:spcPct val="80000"/>
              </a:lnSpc>
            </a:pPr>
            <a:endParaRPr lang="ru-RU" sz="1800" dirty="0" smtClean="0"/>
          </a:p>
          <a:p>
            <a:pPr eaLnBrk="1" hangingPunct="1">
              <a:lnSpc>
                <a:spcPct val="80000"/>
              </a:lnSpc>
            </a:pPr>
            <a:endParaRPr lang="ru-RU" sz="1800" dirty="0" smtClean="0"/>
          </a:p>
          <a:p>
            <a:pPr eaLnBrk="1" hangingPunct="1">
              <a:lnSpc>
                <a:spcPct val="80000"/>
              </a:lnSpc>
            </a:pPr>
            <a:endParaRPr lang="ru-RU" sz="1800" dirty="0" smtClean="0"/>
          </a:p>
          <a:p>
            <a:pPr eaLnBrk="1" hangingPunct="1">
              <a:lnSpc>
                <a:spcPct val="80000"/>
              </a:lnSpc>
              <a:buNone/>
            </a:pPr>
            <a:r>
              <a:rPr lang="ru-RU" sz="1800" dirty="0" smtClean="0"/>
              <a:t> </a:t>
            </a:r>
          </a:p>
          <a:p>
            <a:pPr eaLnBrk="1" hangingPunct="1">
              <a:lnSpc>
                <a:spcPct val="80000"/>
              </a:lnSpc>
            </a:pPr>
            <a:endParaRPr lang="ru-RU" sz="1800" dirty="0" smtClean="0"/>
          </a:p>
          <a:p>
            <a:pPr eaLnBrk="1" hangingPunct="1">
              <a:lnSpc>
                <a:spcPct val="80000"/>
              </a:lnSpc>
              <a:buNone/>
            </a:pPr>
            <a:endParaRPr lang="ru-RU" sz="1800" dirty="0" smtClean="0"/>
          </a:p>
          <a:p>
            <a:pPr eaLnBrk="1" hangingPunct="1">
              <a:lnSpc>
                <a:spcPct val="80000"/>
              </a:lnSpc>
              <a:buNone/>
            </a:pPr>
            <a:endParaRPr lang="ru-RU" sz="1800" b="1" dirty="0" smtClean="0"/>
          </a:p>
          <a:p>
            <a:pPr eaLnBrk="1" hangingPunct="1">
              <a:lnSpc>
                <a:spcPct val="80000"/>
              </a:lnSpc>
              <a:buNone/>
            </a:pPr>
            <a:endParaRPr lang="ru-RU" sz="1800" b="1" dirty="0" smtClean="0"/>
          </a:p>
        </p:txBody>
      </p:sp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5338763" cy="706437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 </a:t>
            </a:r>
          </a:p>
        </p:txBody>
      </p:sp>
      <p:pic>
        <p:nvPicPr>
          <p:cNvPr id="19460" name="Picture 6" descr="D-N12"/>
          <p:cNvPicPr>
            <a:picLocks noChangeAspect="1" noChangeArrowheads="1"/>
          </p:cNvPicPr>
          <p:nvPr/>
        </p:nvPicPr>
        <p:blipFill>
          <a:blip r:embed="rId2" cstate="print"/>
          <a:srcRect b="6882"/>
          <a:stretch>
            <a:fillRect/>
          </a:stretch>
        </p:blipFill>
        <p:spPr bwMode="auto">
          <a:xfrm>
            <a:off x="179512" y="116632"/>
            <a:ext cx="2592287" cy="3529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4860032" y="3717032"/>
            <a:ext cx="4176464" cy="28315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solidFill>
                  <a:srgbClr val="FFFF00"/>
                </a:solidFill>
              </a:rPr>
              <a:t>К</a:t>
            </a:r>
            <a:r>
              <a:rPr lang="ru-RU" sz="2400" b="1" dirty="0" smtClean="0">
                <a:solidFill>
                  <a:srgbClr val="FFFF00"/>
                </a:solidFill>
              </a:rPr>
              <a:t>укла «Колокольчик»</a:t>
            </a:r>
          </a:p>
          <a:p>
            <a:r>
              <a:rPr lang="ru-RU" dirty="0" smtClean="0"/>
              <a:t>Кукла колокольчик – куколка добрых вестей. Даря Колокольчик, человек желает своему другу получать только хорошие известия, поддерживает в нём радостное настроение, прогоняет уныние и тоску.</a:t>
            </a:r>
          </a:p>
          <a:p>
            <a:endParaRPr lang="ru-RU" sz="2800" b="1" dirty="0" smtClean="0"/>
          </a:p>
          <a:p>
            <a:endParaRPr lang="ru-RU" b="1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323528" y="3717032"/>
            <a:ext cx="4572000" cy="32316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/>
              <a:t>         </a:t>
            </a:r>
            <a:r>
              <a:rPr lang="ru-RU" sz="2400" b="1" dirty="0" smtClean="0">
                <a:solidFill>
                  <a:srgbClr val="FFFF00"/>
                </a:solidFill>
              </a:rPr>
              <a:t>Кукла «День и ночь»</a:t>
            </a:r>
          </a:p>
          <a:p>
            <a:r>
              <a:rPr lang="ru-RU" dirty="0" smtClean="0"/>
              <a:t>Она относится к двуликим или парным куклам.  Она была изготовлена из тканей тёмных и светлых тонов. Светлая ткань символизировала день, а тёмная ткань – ночь. Рано утром, ежедневно её поворачивали светлой стороной ( на день), а вечером – тёмной ( на ночь). Говорили : «День прошёл, и слава Богу, пусть так же пройдёт ночь».</a:t>
            </a:r>
          </a:p>
          <a:p>
            <a:endParaRPr lang="ru-RU" dirty="0"/>
          </a:p>
        </p:txBody>
      </p:sp>
      <p:pic>
        <p:nvPicPr>
          <p:cNvPr id="10" name="Picture 6" descr="http://blestiashky.narod.ru/8/blesk57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47864" y="692695"/>
            <a:ext cx="1044657" cy="897345"/>
          </a:xfrm>
          <a:prstGeom prst="rect">
            <a:avLst/>
          </a:prstGeom>
          <a:noFill/>
        </p:spPr>
      </p:pic>
      <p:pic>
        <p:nvPicPr>
          <p:cNvPr id="11" name="Picture 6" descr="http://blestiashky.narod.ru/8/blesk57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19020" y="2204864"/>
            <a:ext cx="1044657" cy="897345"/>
          </a:xfrm>
          <a:prstGeom prst="rect">
            <a:avLst/>
          </a:prstGeom>
          <a:noFill/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1261" y="590507"/>
            <a:ext cx="3960381" cy="26944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635896" y="332656"/>
            <a:ext cx="5256584" cy="71096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FFFF00"/>
                </a:solidFill>
              </a:rPr>
              <a:t>«</a:t>
            </a:r>
            <a:r>
              <a:rPr lang="ru-RU" sz="2400" b="1" dirty="0" err="1" smtClean="0">
                <a:solidFill>
                  <a:srgbClr val="FFFF00"/>
                </a:solidFill>
              </a:rPr>
              <a:t>Зерновушка</a:t>
            </a:r>
            <a:r>
              <a:rPr lang="ru-RU" sz="2400" b="1" dirty="0" smtClean="0">
                <a:solidFill>
                  <a:srgbClr val="FFFF00"/>
                </a:solidFill>
              </a:rPr>
              <a:t>»</a:t>
            </a:r>
            <a:r>
              <a:rPr lang="ru-RU" sz="2000" b="1" dirty="0" smtClean="0">
                <a:solidFill>
                  <a:srgbClr val="FFFF00"/>
                </a:solidFill>
              </a:rPr>
              <a:t>                                             </a:t>
            </a:r>
            <a:r>
              <a:rPr lang="ru-RU" dirty="0" smtClean="0">
                <a:solidFill>
                  <a:srgbClr val="FFFF00"/>
                </a:solidFill>
              </a:rPr>
              <a:t> </a:t>
            </a:r>
            <a:endParaRPr lang="ru-RU" dirty="0" smtClean="0">
              <a:solidFill>
                <a:srgbClr val="FFFF00"/>
              </a:solidFill>
            </a:endParaRPr>
          </a:p>
          <a:p>
            <a:r>
              <a:rPr lang="ru-RU" dirty="0" smtClean="0"/>
              <a:t>Символ достатка в семье, в доме.</a:t>
            </a:r>
          </a:p>
          <a:p>
            <a:r>
              <a:rPr lang="ru-RU" dirty="0" smtClean="0"/>
              <a:t>В основе её мешочек с зерном, </a:t>
            </a:r>
            <a:r>
              <a:rPr lang="ru-RU" dirty="0" smtClean="0">
                <a:latin typeface="Calibri" pitchFamily="34" charset="0"/>
                <a:cs typeface="Calibri" pitchFamily="34" charset="0"/>
              </a:rPr>
              <a:t>при посеве зерна, первую горсть брали из мешочка, сшитого в виде куклы.  После окончания уборочных работ крестьяне отбирали самую лучшую, отборную крупу нового урожая, чтобы опять наполнить ею куклу-мешочек. Эту куклу бережно хранили до следующего сева.</a:t>
            </a:r>
            <a:r>
              <a:rPr lang="ru-RU" dirty="0" smtClean="0">
                <a:solidFill>
                  <a:schemeClr val="bg2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 </a:t>
            </a:r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r>
              <a:rPr lang="ru-RU" dirty="0" smtClean="0"/>
              <a:t>                                                     </a:t>
            </a:r>
          </a:p>
          <a:p>
            <a:r>
              <a:rPr lang="ru-RU" dirty="0" smtClean="0"/>
              <a:t>                                                                                     </a:t>
            </a:r>
          </a:p>
          <a:p>
            <a:r>
              <a:rPr lang="ru-RU" dirty="0" smtClean="0"/>
              <a:t>                                                                                </a:t>
            </a:r>
          </a:p>
          <a:p>
            <a:r>
              <a:rPr lang="ru-RU" dirty="0" smtClean="0"/>
              <a:t>                                                         </a:t>
            </a:r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r>
              <a:rPr lang="ru-RU" dirty="0" smtClean="0"/>
              <a:t>    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3419872" y="3501008"/>
            <a:ext cx="498579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>
                <a:solidFill>
                  <a:srgbClr val="FFFF00"/>
                </a:solidFill>
              </a:rPr>
              <a:t>  </a:t>
            </a:r>
            <a:r>
              <a:rPr lang="ru-RU" sz="1600" b="1" dirty="0" smtClean="0">
                <a:solidFill>
                  <a:srgbClr val="FFFF00"/>
                </a:solidFill>
              </a:rPr>
              <a:t>КУКЛА «ПЛОДОРОДИЕ»  или  «</a:t>
            </a:r>
            <a:r>
              <a:rPr lang="ru-RU" b="1" dirty="0" smtClean="0">
                <a:solidFill>
                  <a:srgbClr val="FFFF00"/>
                </a:solidFill>
              </a:rPr>
              <a:t>Семья»</a:t>
            </a:r>
            <a:endParaRPr lang="ru-RU" sz="1600" b="1" dirty="0" smtClean="0">
              <a:solidFill>
                <a:srgbClr val="FFFF00"/>
              </a:solidFill>
            </a:endParaRPr>
          </a:p>
          <a:p>
            <a:r>
              <a:rPr lang="ru-RU" dirty="0" smtClean="0"/>
              <a:t> Кукла «Плодородие»крепко держит  детей  . Считалось, что большое количество детей ведёт к процветанию Рода Это самый сильный оберег для семьи - символ материнской заботы и любви.  У куклы «Семья»шесть детей привязанных к поясу седьмая я  - семь я.</a:t>
            </a:r>
            <a:endParaRPr lang="ru-RU" sz="2000" dirty="0"/>
          </a:p>
        </p:txBody>
      </p:sp>
      <p:pic>
        <p:nvPicPr>
          <p:cNvPr id="7" name="Picture 6" descr="http://blestiashky.narod.ru/8/blesk57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099343" y="0"/>
            <a:ext cx="1044657" cy="897345"/>
          </a:xfrm>
          <a:prstGeom prst="rect">
            <a:avLst/>
          </a:prstGeom>
          <a:noFill/>
        </p:spPr>
      </p:pic>
      <p:pic>
        <p:nvPicPr>
          <p:cNvPr id="8" name="Picture 6" descr="http://blestiashky.narod.ru/8/blesk57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956376" y="5589240"/>
            <a:ext cx="1044657" cy="897345"/>
          </a:xfrm>
          <a:prstGeom prst="rect">
            <a:avLst/>
          </a:prstGeom>
          <a:noFill/>
        </p:spPr>
      </p:pic>
      <p:pic>
        <p:nvPicPr>
          <p:cNvPr id="9" name="Picture 6" descr="http://blestiashky.narod.ru/8/blesk57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12360" y="2780928"/>
            <a:ext cx="1044657" cy="897345"/>
          </a:xfrm>
          <a:prstGeom prst="rect">
            <a:avLst/>
          </a:prstGeom>
          <a:noFill/>
        </p:spPr>
      </p:pic>
      <p:pic>
        <p:nvPicPr>
          <p:cNvPr id="10" name="Picture 6" descr="http://blestiashky.narod.ru/8/blesk57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236296" y="2924944"/>
            <a:ext cx="756625" cy="648072"/>
          </a:xfrm>
          <a:prstGeom prst="rect">
            <a:avLst/>
          </a:prstGeom>
          <a:noFill/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972" y="536257"/>
            <a:ext cx="3270924" cy="22446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04265"/>
            <a:ext cx="3168352" cy="21929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79512" y="2518350"/>
            <a:ext cx="4680520" cy="43396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solidFill>
                  <a:srgbClr val="FFC000"/>
                </a:solidFill>
              </a:rPr>
              <a:t>            </a:t>
            </a:r>
            <a:r>
              <a:rPr lang="ru-RU" sz="2000" b="1" dirty="0" smtClean="0">
                <a:solidFill>
                  <a:srgbClr val="FFFF00"/>
                </a:solidFill>
              </a:rPr>
              <a:t>Куклы </a:t>
            </a:r>
            <a:r>
              <a:rPr lang="ru-RU" sz="2400" b="1" dirty="0" smtClean="0">
                <a:solidFill>
                  <a:srgbClr val="FFFF00"/>
                </a:solidFill>
              </a:rPr>
              <a:t>«Лихоманки»</a:t>
            </a:r>
            <a:endParaRPr lang="ru-RU" sz="2000" b="1" dirty="0" smtClean="0">
              <a:solidFill>
                <a:srgbClr val="FFFF00"/>
              </a:solidFill>
            </a:endParaRPr>
          </a:p>
          <a:p>
            <a:r>
              <a:rPr lang="ru-RU" b="1" dirty="0" smtClean="0"/>
              <a:t>О</a:t>
            </a:r>
            <a:r>
              <a:rPr lang="ru-RU" dirty="0" smtClean="0"/>
              <a:t>ни же Лихорадки, они же </a:t>
            </a:r>
            <a:r>
              <a:rPr lang="ru-RU" dirty="0" err="1" smtClean="0"/>
              <a:t>Трясовицы</a:t>
            </a:r>
            <a:r>
              <a:rPr lang="ru-RU" dirty="0" smtClean="0"/>
              <a:t>– это злые демоны болезни в облике женщин-сестер. Представляются злыми и безобразными девами, чахлыми, заморенными, чувствующими всегдашний голод. Куклы висели в избе у печной трубы, оберегая хозяев от болезней. Их старались сделать очень яркими, чтобы привлечь злых духов. Кукла не перекрещивалась на груди красной ниткой, т.к её цель вселить в себя, а не отпугнуть. В конце года их сжигали в печи, и делались новые на следующий год.</a:t>
            </a:r>
          </a:p>
          <a:p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4932040" y="4653136"/>
            <a:ext cx="4032448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rgbClr val="FFC000"/>
                </a:solidFill>
              </a:rPr>
              <a:t> </a:t>
            </a:r>
            <a:r>
              <a:rPr lang="ru-RU" sz="2200" b="1" dirty="0" smtClean="0">
                <a:solidFill>
                  <a:srgbClr val="FFFF00"/>
                </a:solidFill>
              </a:rPr>
              <a:t>Кукла«Ловушка для снов» </a:t>
            </a:r>
            <a:r>
              <a:rPr lang="ru-RU" dirty="0" smtClean="0"/>
              <a:t>Ловушку для снов делают обычно весной и располагают над кроватью. Она оберегает наш сон или сон ребёнка, улавливая, притягивая добрые сны и задерживая злые</a:t>
            </a:r>
            <a:endParaRPr lang="ru-RU" dirty="0"/>
          </a:p>
        </p:txBody>
      </p:sp>
      <p:pic>
        <p:nvPicPr>
          <p:cNvPr id="6" name="Picture 6" descr="http://blestiashky.narod.ru/8/blesk57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66984" y="2440107"/>
            <a:ext cx="1044657" cy="897345"/>
          </a:xfrm>
          <a:prstGeom prst="rect">
            <a:avLst/>
          </a:prstGeom>
          <a:noFill/>
        </p:spPr>
      </p:pic>
      <p:pic>
        <p:nvPicPr>
          <p:cNvPr id="7" name="Picture 6" descr="http://blestiashky.narod.ru/8/blesk57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8025" y="3337452"/>
            <a:ext cx="720080" cy="648072"/>
          </a:xfrm>
          <a:prstGeom prst="rect">
            <a:avLst/>
          </a:prstGeom>
          <a:noFill/>
        </p:spPr>
      </p:pic>
      <p:pic>
        <p:nvPicPr>
          <p:cNvPr id="8" name="Picture 6" descr="http://blestiashky.narod.ru/8/blesk57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44408" y="5960655"/>
            <a:ext cx="1044657" cy="897345"/>
          </a:xfrm>
          <a:prstGeom prst="rect">
            <a:avLst/>
          </a:prstGeom>
          <a:noFill/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825" y="48377"/>
            <a:ext cx="4355894" cy="2502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3374" y="308992"/>
            <a:ext cx="3150096" cy="42001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483768" y="116632"/>
            <a:ext cx="3240360" cy="28931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900" b="1" dirty="0" smtClean="0">
                <a:solidFill>
                  <a:srgbClr val="FFFF00"/>
                </a:solidFill>
              </a:rPr>
              <a:t>«</a:t>
            </a:r>
            <a:r>
              <a:rPr lang="ru-RU" sz="1900" b="1" dirty="0" err="1" smtClean="0">
                <a:solidFill>
                  <a:srgbClr val="FFFF00"/>
                </a:solidFill>
              </a:rPr>
              <a:t>Сонница-бессонница</a:t>
            </a:r>
            <a:r>
              <a:rPr lang="ru-RU" sz="1900" b="1" dirty="0" smtClean="0">
                <a:solidFill>
                  <a:srgbClr val="FFFF00"/>
                </a:solidFill>
              </a:rPr>
              <a:t>»</a:t>
            </a: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dirty="0" smtClean="0"/>
              <a:t>Не играй моим дитятком, </a:t>
            </a:r>
            <a:br>
              <a:rPr lang="ru-RU" dirty="0" smtClean="0"/>
            </a:br>
            <a:r>
              <a:rPr lang="ru-RU" dirty="0" smtClean="0"/>
              <a:t>А играй этой куколкой…  </a:t>
            </a:r>
          </a:p>
          <a:p>
            <a:r>
              <a:rPr lang="ru-RU" sz="1600" dirty="0" smtClean="0"/>
              <a:t>Когда ребенок начинал без причины плакать или просто не мог уснуть, мать сворачивала из двух лоскутков куклу-оберег и клала ее в детскую кроватку. Кукла успокаивала ребенка и отгоняла от него злых духов. </a:t>
            </a:r>
            <a:br>
              <a:rPr lang="ru-RU" sz="1600" dirty="0" smtClean="0"/>
            </a:br>
            <a:endParaRPr lang="ru-RU" sz="16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2627784" y="3068960"/>
            <a:ext cx="2808312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                             </a:t>
            </a:r>
            <a:r>
              <a:rPr lang="ru-RU" b="1" dirty="0" smtClean="0">
                <a:solidFill>
                  <a:srgbClr val="FFFF00"/>
                </a:solidFill>
              </a:rPr>
              <a:t>«</a:t>
            </a:r>
            <a:r>
              <a:rPr lang="ru-RU" b="1" dirty="0" err="1" smtClean="0">
                <a:solidFill>
                  <a:srgbClr val="FFFF00"/>
                </a:solidFill>
              </a:rPr>
              <a:t>Пеленашка</a:t>
            </a:r>
            <a:r>
              <a:rPr lang="ru-RU" b="1" dirty="0" smtClean="0">
                <a:solidFill>
                  <a:srgbClr val="FFFF00"/>
                </a:solidFill>
              </a:rPr>
              <a:t>»</a:t>
            </a:r>
          </a:p>
          <a:p>
            <a:r>
              <a:rPr lang="ru-RU" dirty="0" smtClean="0"/>
              <a:t>Куклу подкладывали и к младенцу в колыбель, где она была до крещения, чтобы сбить злых духов с толку и принимать на себя все напасти. </a:t>
            </a: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5558169" y="3097942"/>
            <a:ext cx="3384376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FFFF00"/>
                </a:solidFill>
              </a:rPr>
              <a:t>Кукла «</a:t>
            </a:r>
            <a:r>
              <a:rPr lang="ru-RU" dirty="0" err="1" smtClean="0">
                <a:solidFill>
                  <a:srgbClr val="FFFF00"/>
                </a:solidFill>
              </a:rPr>
              <a:t>Кругляпушки</a:t>
            </a:r>
            <a:r>
              <a:rPr lang="ru-RU" dirty="0" smtClean="0">
                <a:solidFill>
                  <a:srgbClr val="FFFF00"/>
                </a:solidFill>
              </a:rPr>
              <a:t>»</a:t>
            </a:r>
          </a:p>
          <a:p>
            <a:r>
              <a:rPr lang="ru-RU" dirty="0" smtClean="0"/>
              <a:t> </a:t>
            </a:r>
            <a:r>
              <a:rPr lang="ru-RU" dirty="0"/>
              <a:t>Погремушки – лапушки или </a:t>
            </a:r>
            <a:r>
              <a:rPr lang="ru-RU" dirty="0" err="1"/>
              <a:t>кругляпушки</a:t>
            </a:r>
            <a:r>
              <a:rPr lang="ru-RU" dirty="0"/>
              <a:t>. Это гроздья ярких тряпичных мячиков, набитых </a:t>
            </a:r>
            <a:r>
              <a:rPr lang="ru-RU" dirty="0" smtClean="0"/>
              <a:t>ветошью, крупой,</a:t>
            </a:r>
            <a:r>
              <a:rPr lang="ru-RU" dirty="0"/>
              <a:t> , сухой травой </a:t>
            </a:r>
            <a:r>
              <a:rPr lang="ru-RU" dirty="0" smtClean="0"/>
              <a:t>  </a:t>
            </a:r>
            <a:r>
              <a:rPr lang="ru-RU" dirty="0"/>
              <a:t>и зернами, которые предназначались для самых маленьких и развешивались над </a:t>
            </a:r>
            <a:r>
              <a:rPr lang="ru-RU" dirty="0" smtClean="0"/>
              <a:t>колыбелькой. </a:t>
            </a:r>
            <a:r>
              <a:rPr lang="ru-RU" dirty="0"/>
              <a:t>Ребенок рассматривал их, трогал ручками, у него развивались мелкие движения </a:t>
            </a:r>
            <a:r>
              <a:rPr lang="ru-RU" dirty="0" smtClean="0"/>
              <a:t>пальцев.</a:t>
            </a:r>
            <a:endParaRPr lang="ru-RU" dirty="0"/>
          </a:p>
        </p:txBody>
      </p:sp>
      <p:pic>
        <p:nvPicPr>
          <p:cNvPr id="8" name="Picture 6" descr="http://blestiashky.narod.ru/8/blesk57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31840" y="5960655"/>
            <a:ext cx="1044657" cy="897345"/>
          </a:xfrm>
          <a:prstGeom prst="rect">
            <a:avLst/>
          </a:prstGeom>
          <a:noFill/>
        </p:spPr>
      </p:pic>
      <p:pic>
        <p:nvPicPr>
          <p:cNvPr id="9" name="Picture 6" descr="http://blestiashky.narod.ru/8/blesk57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67944" y="5373216"/>
            <a:ext cx="1512168" cy="1368152"/>
          </a:xfrm>
          <a:prstGeom prst="rect">
            <a:avLst/>
          </a:prstGeom>
          <a:noFill/>
        </p:spPr>
      </p:pic>
      <p:pic>
        <p:nvPicPr>
          <p:cNvPr id="10" name="Picture 6" descr="http://blestiashky.narod.ru/8/blesk57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97852" y="2692295"/>
            <a:ext cx="1044657" cy="897345"/>
          </a:xfrm>
          <a:prstGeom prst="rect">
            <a:avLst/>
          </a:prstGeom>
          <a:noFill/>
        </p:spPr>
      </p:pic>
      <p:pic>
        <p:nvPicPr>
          <p:cNvPr id="11" name="Picture 6" descr="http://blestiashky.narod.ru/8/blesk57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16416" y="5960655"/>
            <a:ext cx="684617" cy="636697"/>
          </a:xfrm>
          <a:prstGeom prst="rect">
            <a:avLst/>
          </a:prstGeom>
          <a:noFill/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7066" y="283467"/>
            <a:ext cx="2419350" cy="28575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750" y="169064"/>
            <a:ext cx="2019719" cy="28406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750" y="3559298"/>
            <a:ext cx="2047875" cy="26229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Прямоугольник 1"/>
          <p:cNvSpPr>
            <a:spLocks noChangeArrowheads="1"/>
          </p:cNvSpPr>
          <p:nvPr/>
        </p:nvSpPr>
        <p:spPr bwMode="auto">
          <a:xfrm>
            <a:off x="684213" y="549275"/>
            <a:ext cx="7991475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 b="1" dirty="0">
                <a:solidFill>
                  <a:srgbClr val="FFFF00"/>
                </a:solidFill>
              </a:rPr>
              <a:t>Кукла пришла к нам из глубокой языческой древности, когда она являлась магическим </a:t>
            </a:r>
            <a:r>
              <a:rPr lang="ru-RU" sz="2400" b="1" dirty="0" smtClean="0">
                <a:solidFill>
                  <a:srgbClr val="FFFF00"/>
                </a:solidFill>
              </a:rPr>
              <a:t>предметом. В </a:t>
            </a:r>
            <a:r>
              <a:rPr lang="ru-RU" sz="2400" b="1" dirty="0">
                <a:solidFill>
                  <a:srgbClr val="FFFF00"/>
                </a:solidFill>
              </a:rPr>
              <a:t>стародавние времена кукол приносили в жертву богам, прося у них взамен богатого урожая, хорошей погоды, счастливой любви. </a:t>
            </a:r>
          </a:p>
        </p:txBody>
      </p:sp>
      <p:pic>
        <p:nvPicPr>
          <p:cNvPr id="3075" name="Picture 6" descr="120142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18382" y="2857599"/>
            <a:ext cx="6049962" cy="3802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6" descr="http://blestiashky.narod.ru/8/blesk57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68344" y="188640"/>
            <a:ext cx="1298476" cy="1296144"/>
          </a:xfrm>
          <a:prstGeom prst="rect">
            <a:avLst/>
          </a:prstGeom>
          <a:noFill/>
        </p:spPr>
      </p:pic>
      <p:pic>
        <p:nvPicPr>
          <p:cNvPr id="6" name="Picture 6" descr="http://blestiashky.narod.ru/8/blesk57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2924944"/>
            <a:ext cx="1224136" cy="1224136"/>
          </a:xfrm>
          <a:prstGeom prst="rect">
            <a:avLst/>
          </a:prstGeom>
          <a:noFill/>
        </p:spPr>
      </p:pic>
      <p:pic>
        <p:nvPicPr>
          <p:cNvPr id="7" name="Picture 6" descr="http://blestiashky.narod.ru/8/blesk57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349580" y="1196752"/>
            <a:ext cx="794420" cy="753329"/>
          </a:xfrm>
          <a:prstGeom prst="rect">
            <a:avLst/>
          </a:prstGeom>
          <a:noFill/>
        </p:spPr>
      </p:pic>
      <p:pic>
        <p:nvPicPr>
          <p:cNvPr id="8" name="Picture 4" descr="http://smayli.ru/data/smiles/liniia-507.gif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75856" y="0"/>
            <a:ext cx="2276872" cy="685800"/>
          </a:xfrm>
          <a:prstGeom prst="rect">
            <a:avLst/>
          </a:prstGeom>
          <a:noFill/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1270" y="5367311"/>
            <a:ext cx="1225550" cy="1225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8" name="Rectangle 6"/>
          <p:cNvSpPr>
            <a:spLocks noChangeArrowheads="1"/>
          </p:cNvSpPr>
          <p:nvPr/>
        </p:nvSpPr>
        <p:spPr bwMode="auto">
          <a:xfrm>
            <a:off x="4427984" y="-51296"/>
            <a:ext cx="4355976" cy="58785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000" b="1" dirty="0" smtClean="0">
                <a:solidFill>
                  <a:srgbClr val="002060"/>
                </a:solidFill>
                <a:latin typeface="Helvetica" charset="-52"/>
                <a:ea typeface="Times New Roman" pitchFamily="18" charset="0"/>
                <a:cs typeface="Times New Roman" pitchFamily="18" charset="0"/>
              </a:rPr>
              <a:t>        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3200" b="1" dirty="0" smtClean="0">
                <a:solidFill>
                  <a:srgbClr val="FFFF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     К</a:t>
            </a: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укла </a:t>
            </a:r>
            <a:r>
              <a:rPr kumimoji="0" lang="ru-RU" sz="3200" b="0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«</a:t>
            </a: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На здоровье» </a:t>
            </a:r>
            <a:r>
              <a:rPr kumimoji="0" lang="ru-RU" sz="3200" b="0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Целительная кукла "На Здоровье" делается из льняных ниток, потому что благодаря своим природным целебным свойствам лен  забирает болезнь на себя, помогает человеку поправиться. Льняные ткани в старину ценились на вес золота и считалось, что  льняная одежда снимает </a:t>
            </a:r>
            <a:r>
              <a:rPr lang="ru-RU" sz="2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усталость </a:t>
            </a:r>
            <a:r>
              <a:rPr lang="ru-RU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и защищает от хворей</a:t>
            </a:r>
            <a:r>
              <a:rPr lang="ru-RU" sz="2800" dirty="0">
                <a:solidFill>
                  <a:srgbClr val="000000"/>
                </a:solidFill>
                <a:latin typeface="Arial"/>
              </a:rPr>
              <a:t>.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rgbClr val="FFFF00"/>
              </a:solidFill>
              <a:effectLst/>
              <a:latin typeface="Helvetica" charset="-52"/>
              <a:ea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6" descr="http://blestiashky.narod.ru/8/blesk57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12360" y="5661248"/>
            <a:ext cx="1044657" cy="897345"/>
          </a:xfrm>
          <a:prstGeom prst="rect">
            <a:avLst/>
          </a:prstGeom>
          <a:noFill/>
        </p:spPr>
      </p:pic>
      <p:pic>
        <p:nvPicPr>
          <p:cNvPr id="5" name="Picture 6" descr="http://blestiashky.narod.ru/8/blesk57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59832" y="1196752"/>
            <a:ext cx="648072" cy="504056"/>
          </a:xfrm>
          <a:prstGeom prst="rect">
            <a:avLst/>
          </a:prstGeom>
          <a:noFill/>
        </p:spPr>
      </p:pic>
      <p:pic>
        <p:nvPicPr>
          <p:cNvPr id="6" name="Picture 6" descr="http://blestiashky.narod.ru/8/blesk57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95736" y="188640"/>
            <a:ext cx="1044657" cy="897345"/>
          </a:xfrm>
          <a:prstGeom prst="rect">
            <a:avLst/>
          </a:prstGeom>
          <a:noFill/>
        </p:spPr>
      </p:pic>
      <p:pic>
        <p:nvPicPr>
          <p:cNvPr id="7" name="Picture 6" descr="http://blestiashky.narod.ru/8/blesk57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88640"/>
            <a:ext cx="1872208" cy="1584176"/>
          </a:xfrm>
          <a:prstGeom prst="rect">
            <a:avLst/>
          </a:prstGeom>
          <a:noFill/>
        </p:spPr>
      </p:pic>
      <p:pic>
        <p:nvPicPr>
          <p:cNvPr id="3075" name="Picture 3" descr="C:\Users\Администратор\Desktop\i (1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801452"/>
            <a:ext cx="3710642" cy="4308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4" name="WordArt 2"/>
          <p:cNvSpPr>
            <a:spLocks noChangeArrowheads="1" noChangeShapeType="1" noTextEdit="1"/>
          </p:cNvSpPr>
          <p:nvPr/>
        </p:nvSpPr>
        <p:spPr bwMode="auto">
          <a:xfrm>
            <a:off x="1115617" y="332656"/>
            <a:ext cx="6264695" cy="575394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91181"/>
              </a:avLst>
            </a:prstTxWarp>
            <a:scene3d>
              <a:camera prst="legacyPerspectiveFront">
                <a:rot lat="20519999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</a:sp3d>
          </a:bodyPr>
          <a:lstStyle/>
          <a:p>
            <a:pPr algn="ctr"/>
            <a:r>
              <a:rPr lang="ru-RU" sz="2000" b="1" kern="10" dirty="0" smtClean="0">
                <a:ln w="9525">
                  <a:round/>
                  <a:headEnd/>
                  <a:tailEnd/>
                </a:ln>
                <a:gradFill rotWithShape="0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Impact"/>
              </a:rPr>
              <a:t>Как сделать куклу  «На здоровье» </a:t>
            </a:r>
            <a:endParaRPr lang="ru-RU" sz="2000" b="1" kern="10" dirty="0">
              <a:ln w="9525">
                <a:round/>
                <a:headEnd/>
                <a:tailEnd/>
              </a:ln>
              <a:gradFill rotWithShape="0">
                <a:gsLst>
                  <a:gs pos="0">
                    <a:srgbClr val="FFE701"/>
                  </a:gs>
                  <a:gs pos="100000">
                    <a:srgbClr val="FE3E02"/>
                  </a:gs>
                </a:gsLst>
                <a:lin ang="5400000" scaled="1"/>
              </a:gradFill>
              <a:latin typeface="Impact"/>
            </a:endParaRPr>
          </a:p>
        </p:txBody>
      </p:sp>
      <p:pic>
        <p:nvPicPr>
          <p:cNvPr id="192515" name="Picture 12" descr="J0254500"/>
          <p:cNvPicPr>
            <a:picLocks noChangeAspect="1" noChangeArrowheads="1" noCrop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179388" y="188913"/>
            <a:ext cx="863600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2516" name="Picture 4" descr="Незнайка3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7740352" y="116632"/>
            <a:ext cx="1547812" cy="1250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2518" name="Picture 6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3059113" y="5805488"/>
            <a:ext cx="2735262" cy="433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9" name="Picture 11" descr="C:\Users\Администратор\Desktop\130321214227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758" y="1367582"/>
            <a:ext cx="2435971" cy="1853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C:\Users\Администратор\Desktop\130321214228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449" y="3464380"/>
            <a:ext cx="2497280" cy="2097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1" name="Picture 13" descr="C:\Users\Администратор\Desktop\130321214228 (1)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1403034"/>
            <a:ext cx="2232248" cy="1861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C:\Users\Администратор\Desktop\130321214228 (2)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8732" y="3507792"/>
            <a:ext cx="2527952" cy="1793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3" name="Picture 15" descr="C:\Users\Администратор\Desktop\130321214228 (3)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1403035"/>
            <a:ext cx="2203176" cy="1888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4" name="Picture 16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3577" y="3507792"/>
            <a:ext cx="2532622" cy="20539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2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 descr="http://blestiashky.narod.ru/8/blesk57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089" y="4218057"/>
            <a:ext cx="1440160" cy="1368152"/>
          </a:xfrm>
          <a:prstGeom prst="rect">
            <a:avLst/>
          </a:prstGeom>
          <a:noFill/>
        </p:spPr>
      </p:pic>
      <p:pic>
        <p:nvPicPr>
          <p:cNvPr id="9" name="Picture 6" descr="http://blestiashky.narod.ru/8/blesk57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5877272"/>
            <a:ext cx="747775" cy="648072"/>
          </a:xfrm>
          <a:prstGeom prst="rect">
            <a:avLst/>
          </a:prstGeom>
          <a:noFill/>
        </p:spPr>
      </p:pic>
      <p:pic>
        <p:nvPicPr>
          <p:cNvPr id="10" name="Picture 4" descr="http://smayli.ru/data/smiles/liniia-507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419872" y="0"/>
            <a:ext cx="2276872" cy="6858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2627784" y="1952836"/>
            <a:ext cx="6336704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rgbClr val="FFFF00"/>
                </a:solidFill>
                <a:latin typeface="Times New Roman"/>
                <a:ea typeface="Calibri"/>
              </a:rPr>
              <a:t>Наши дети практически  </a:t>
            </a:r>
            <a:r>
              <a:rPr lang="ru-RU" sz="2000" b="1" dirty="0">
                <a:solidFill>
                  <a:srgbClr val="FFFF00"/>
                </a:solidFill>
                <a:latin typeface="Times New Roman"/>
                <a:ea typeface="Calibri"/>
              </a:rPr>
              <a:t>не умеют играть в кукол. Девочка, когда играет в куколку, она генетически отрабатывает сценарий матери! </a:t>
            </a:r>
            <a:r>
              <a:rPr lang="ru-RU" sz="2000" b="1" dirty="0" smtClean="0">
                <a:solidFill>
                  <a:srgbClr val="FFFF00"/>
                </a:solidFill>
                <a:latin typeface="Times New Roman"/>
                <a:ea typeface="Calibri"/>
              </a:rPr>
              <a:t>Раньше </a:t>
            </a:r>
            <a:r>
              <a:rPr lang="ru-RU" sz="2000" b="1" dirty="0">
                <a:solidFill>
                  <a:srgbClr val="FFFF00"/>
                </a:solidFill>
                <a:latin typeface="Times New Roman"/>
                <a:ea typeface="Calibri"/>
              </a:rPr>
              <a:t>девочки с 3-4 лет игрались в куколку </a:t>
            </a:r>
            <a:r>
              <a:rPr lang="ru-RU" sz="2000" b="1" dirty="0" err="1">
                <a:solidFill>
                  <a:srgbClr val="FFFF00"/>
                </a:solidFill>
                <a:latin typeface="Times New Roman"/>
                <a:ea typeface="Calibri"/>
              </a:rPr>
              <a:t>Убоженьку</a:t>
            </a:r>
            <a:r>
              <a:rPr lang="ru-RU" sz="2000" b="1" dirty="0">
                <a:solidFill>
                  <a:srgbClr val="FFFF00"/>
                </a:solidFill>
                <a:latin typeface="Times New Roman"/>
                <a:ea typeface="Calibri"/>
              </a:rPr>
              <a:t>, эта куколка делалась из подручных материалов. Девочка училась любить свою </a:t>
            </a:r>
            <a:r>
              <a:rPr lang="ru-RU" sz="2000" b="1" dirty="0" err="1">
                <a:solidFill>
                  <a:srgbClr val="FFFF00"/>
                </a:solidFill>
                <a:latin typeface="Times New Roman"/>
                <a:ea typeface="Calibri"/>
              </a:rPr>
              <a:t>Убоженьку</a:t>
            </a:r>
            <a:r>
              <a:rPr lang="ru-RU" sz="2000" b="1" dirty="0">
                <a:solidFill>
                  <a:srgbClr val="FFFF00"/>
                </a:solidFill>
                <a:latin typeface="Times New Roman"/>
                <a:ea typeface="Calibri"/>
              </a:rPr>
              <a:t>, она сама ее делала, </a:t>
            </a:r>
            <a:r>
              <a:rPr lang="ru-RU" sz="2000" b="1" dirty="0" smtClean="0">
                <a:solidFill>
                  <a:srgbClr val="FFFF00"/>
                </a:solidFill>
                <a:latin typeface="Times New Roman"/>
                <a:ea typeface="Calibri"/>
              </a:rPr>
              <a:t>искала </a:t>
            </a:r>
            <a:r>
              <a:rPr lang="ru-RU" sz="2000" b="1" dirty="0">
                <a:solidFill>
                  <a:srgbClr val="FFFF00"/>
                </a:solidFill>
                <a:latin typeface="Times New Roman"/>
                <a:ea typeface="Calibri"/>
              </a:rPr>
              <a:t>тряпочку (а в те времена в избе лишнего клочка ткани не было), чтобы ее завернуть, укутать, спасти от мороза. Она училась ухаживать за своей куколкой, сострадать, девочка любила свою </a:t>
            </a:r>
            <a:r>
              <a:rPr lang="ru-RU" sz="2000" b="1" dirty="0" err="1">
                <a:solidFill>
                  <a:srgbClr val="FFFF00"/>
                </a:solidFill>
                <a:latin typeface="Times New Roman"/>
                <a:ea typeface="Calibri"/>
              </a:rPr>
              <a:t>Убоженьку</a:t>
            </a:r>
            <a:r>
              <a:rPr lang="ru-RU" sz="2000" b="1" dirty="0">
                <a:solidFill>
                  <a:srgbClr val="FFFF00"/>
                </a:solidFill>
                <a:latin typeface="Times New Roman"/>
                <a:ea typeface="Calibri"/>
              </a:rPr>
              <a:t>. </a:t>
            </a:r>
            <a:r>
              <a:rPr lang="ru-RU" sz="2000" b="1" dirty="0" smtClean="0">
                <a:solidFill>
                  <a:srgbClr val="FFFF00"/>
                </a:solidFill>
                <a:latin typeface="Times New Roman"/>
                <a:ea typeface="Calibri"/>
              </a:rPr>
              <a:t>  Игравшая </a:t>
            </a:r>
            <a:r>
              <a:rPr lang="ru-RU" sz="2000" b="1" dirty="0">
                <a:solidFill>
                  <a:srgbClr val="FFFF00"/>
                </a:solidFill>
                <a:latin typeface="Times New Roman"/>
                <a:ea typeface="Calibri"/>
              </a:rPr>
              <a:t>в </a:t>
            </a:r>
            <a:r>
              <a:rPr lang="ru-RU" sz="2000" b="1" dirty="0" err="1">
                <a:solidFill>
                  <a:srgbClr val="FFFF00"/>
                </a:solidFill>
                <a:latin typeface="Times New Roman"/>
                <a:ea typeface="Calibri"/>
              </a:rPr>
              <a:t>Убоженьку</a:t>
            </a:r>
            <a:r>
              <a:rPr lang="ru-RU" sz="2000" b="1" dirty="0">
                <a:solidFill>
                  <a:srgbClr val="FFFF00"/>
                </a:solidFill>
                <a:latin typeface="Times New Roman"/>
                <a:ea typeface="Calibri"/>
              </a:rPr>
              <a:t> </a:t>
            </a:r>
            <a:r>
              <a:rPr lang="ru-RU" sz="2000" b="1" dirty="0" smtClean="0">
                <a:solidFill>
                  <a:srgbClr val="FFFF00"/>
                </a:solidFill>
                <a:latin typeface="Times New Roman"/>
                <a:ea typeface="Calibri"/>
              </a:rPr>
              <a:t> училась </a:t>
            </a:r>
            <a:r>
              <a:rPr lang="ru-RU" sz="2000" b="1" dirty="0">
                <a:solidFill>
                  <a:srgbClr val="FFFF00"/>
                </a:solidFill>
                <a:latin typeface="Times New Roman"/>
                <a:ea typeface="Calibri"/>
              </a:rPr>
              <a:t>ценить то  что есть, училась самостоятельно как-то обустраивать быт своей </a:t>
            </a:r>
            <a:r>
              <a:rPr lang="ru-RU" sz="2000" b="1" dirty="0" err="1">
                <a:solidFill>
                  <a:srgbClr val="FFFF00"/>
                </a:solidFill>
                <a:latin typeface="Times New Roman"/>
                <a:ea typeface="Calibri"/>
              </a:rPr>
              <a:t>Убоженьки</a:t>
            </a:r>
            <a:r>
              <a:rPr lang="ru-RU" sz="2000" b="1" dirty="0">
                <a:solidFill>
                  <a:srgbClr val="FFFF00"/>
                </a:solidFill>
                <a:latin typeface="Times New Roman"/>
                <a:ea typeface="Calibri"/>
              </a:rPr>
              <a:t>, она искренне любила свою куклу, потому что сама ее делала и такая девушка будет счастливой в браке. </a:t>
            </a:r>
            <a:endParaRPr lang="ru-RU" sz="2000" b="1" dirty="0">
              <a:solidFill>
                <a:srgbClr val="FFFF00"/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70725"/>
            <a:ext cx="2376264" cy="3364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8858" y="5420258"/>
            <a:ext cx="817563" cy="781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8597" y="342900"/>
            <a:ext cx="1225550" cy="1225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Прямоугольник 1"/>
          <p:cNvSpPr>
            <a:spLocks noChangeArrowheads="1"/>
          </p:cNvSpPr>
          <p:nvPr/>
        </p:nvSpPr>
        <p:spPr bwMode="auto">
          <a:xfrm>
            <a:off x="611188" y="260350"/>
            <a:ext cx="7921625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000" b="1" dirty="0" smtClean="0">
                <a:solidFill>
                  <a:srgbClr val="FFFF00"/>
                </a:solidFill>
              </a:rPr>
              <a:t>Исследователи </a:t>
            </a:r>
            <a:r>
              <a:rPr lang="ru-RU" sz="2000" b="1" dirty="0">
                <a:solidFill>
                  <a:srgbClr val="FFFF00"/>
                </a:solidFill>
              </a:rPr>
              <a:t>считают, что наиболее </a:t>
            </a:r>
            <a:r>
              <a:rPr lang="ru-RU" sz="2000" b="1" dirty="0" smtClean="0">
                <a:solidFill>
                  <a:srgbClr val="FFFF00"/>
                </a:solidFill>
              </a:rPr>
              <a:t>ранними куклами считаются зольная кукла и кукла“полено</a:t>
            </a:r>
            <a:r>
              <a:rPr lang="ru-RU" sz="2000" b="1" dirty="0">
                <a:solidFill>
                  <a:srgbClr val="FFFF00"/>
                </a:solidFill>
              </a:rPr>
              <a:t>’’.</a:t>
            </a:r>
          </a:p>
        </p:txBody>
      </p:sp>
      <p:pic>
        <p:nvPicPr>
          <p:cNvPr id="7172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79733">
            <a:off x="4952232" y="985979"/>
            <a:ext cx="3051175" cy="3608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58" name="Picture 2" descr="http://www.rukukla.ru/file/0001/600/330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3568" y="980728"/>
            <a:ext cx="2520820" cy="3771800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467544" y="4869160"/>
            <a:ext cx="828092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rgbClr val="FFFF00"/>
                </a:solidFill>
              </a:rPr>
              <a:t>Материалы брали разные: мох, бересту, прутья, лыко, мочало, тряпки, солома, зола и обычное полено. Ткань не резали и не сшивали, а рвали руками, поэтому кукол ещё называют «рванки». Брали ношенную материю, считается, что так сохраняется родовая сила. </a:t>
            </a:r>
            <a:endParaRPr lang="ru-RU" sz="2000" dirty="0">
              <a:solidFill>
                <a:srgbClr val="FFFF00"/>
              </a:solidFill>
            </a:endParaRPr>
          </a:p>
        </p:txBody>
      </p:sp>
      <p:pic>
        <p:nvPicPr>
          <p:cNvPr id="7" name="Picture 6" descr="http://blestiashky.narod.ru/8/blesk57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100392" y="332656"/>
            <a:ext cx="794420" cy="753329"/>
          </a:xfrm>
          <a:prstGeom prst="rect">
            <a:avLst/>
          </a:prstGeom>
          <a:noFill/>
        </p:spPr>
      </p:pic>
      <p:pic>
        <p:nvPicPr>
          <p:cNvPr id="8" name="Picture 6" descr="http://blestiashky.narod.ru/8/blesk57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5589240"/>
            <a:ext cx="1331640" cy="1268760"/>
          </a:xfrm>
          <a:prstGeom prst="rect">
            <a:avLst/>
          </a:prstGeom>
          <a:noFill/>
        </p:spPr>
      </p:pic>
      <p:pic>
        <p:nvPicPr>
          <p:cNvPr id="9" name="Picture 6" descr="http://blestiashky.narod.ru/8/blesk57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23928" y="2420888"/>
            <a:ext cx="794420" cy="753329"/>
          </a:xfrm>
          <a:prstGeom prst="rect">
            <a:avLst/>
          </a:prstGeom>
          <a:noFill/>
        </p:spPr>
      </p:pic>
      <p:pic>
        <p:nvPicPr>
          <p:cNvPr id="10" name="Picture 6" descr="http://blestiashky.narod.ru/8/blesk57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47864" y="1196752"/>
            <a:ext cx="1296144" cy="1296144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Прямоугольник 2"/>
          <p:cNvSpPr>
            <a:spLocks noChangeArrowheads="1"/>
          </p:cNvSpPr>
          <p:nvPr/>
        </p:nvSpPr>
        <p:spPr bwMode="auto">
          <a:xfrm>
            <a:off x="468313" y="260350"/>
            <a:ext cx="8208962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ts val="2400"/>
              </a:lnSpc>
            </a:pPr>
            <a:r>
              <a:rPr lang="ru-RU" sz="2000" b="1" dirty="0">
                <a:solidFill>
                  <a:srgbClr val="FFFF00"/>
                </a:solidFill>
              </a:rPr>
              <a:t>В каждом доме кукол было очень много, до 100 штук </a:t>
            </a:r>
            <a:r>
              <a:rPr lang="ru-RU" sz="2000" b="1" dirty="0" smtClean="0">
                <a:solidFill>
                  <a:srgbClr val="FFFF00"/>
                </a:solidFill>
              </a:rPr>
              <a:t>. Считалось, чем больше кукол, тем больше счастья в семье.</a:t>
            </a:r>
            <a:r>
              <a:rPr lang="ru-RU" sz="2000" b="1" dirty="0">
                <a:solidFill>
                  <a:srgbClr val="FFFF00"/>
                </a:solidFill>
              </a:rPr>
              <a:t> </a:t>
            </a:r>
            <a:r>
              <a:rPr lang="ru-RU" sz="2000" b="1" dirty="0" smtClean="0">
                <a:solidFill>
                  <a:srgbClr val="FFFF00"/>
                </a:solidFill>
              </a:rPr>
              <a:t>А  </a:t>
            </a:r>
            <a:r>
              <a:rPr lang="ru-RU" sz="2000" b="1" dirty="0">
                <a:solidFill>
                  <a:srgbClr val="FFFF00"/>
                </a:solidFill>
              </a:rPr>
              <a:t>по тому, как дети </a:t>
            </a:r>
            <a:r>
              <a:rPr lang="ru-RU" sz="2000" b="1" dirty="0" smtClean="0">
                <a:solidFill>
                  <a:srgbClr val="FFFF00"/>
                </a:solidFill>
              </a:rPr>
              <a:t>относились к куклам, </a:t>
            </a:r>
            <a:r>
              <a:rPr lang="ru-RU" sz="2000" b="1" dirty="0">
                <a:solidFill>
                  <a:srgbClr val="FFFF00"/>
                </a:solidFill>
              </a:rPr>
              <a:t>судили о будущем благополучии семьи. Если </a:t>
            </a:r>
            <a:r>
              <a:rPr lang="ru-RU" sz="2000" b="1" dirty="0" smtClean="0">
                <a:solidFill>
                  <a:srgbClr val="FFFF00"/>
                </a:solidFill>
              </a:rPr>
              <a:t>дети бережно </a:t>
            </a:r>
            <a:r>
              <a:rPr lang="ru-RU" sz="2000" b="1" dirty="0">
                <a:solidFill>
                  <a:srgbClr val="FFFF00"/>
                </a:solidFill>
              </a:rPr>
              <a:t>обращались с куклами, то будет в доме достаток и счастье. Если небрежно и бросали где непопадя то, жди беды.</a:t>
            </a:r>
          </a:p>
        </p:txBody>
      </p:sp>
      <p:pic>
        <p:nvPicPr>
          <p:cNvPr id="4" name="Picture 6" descr="http://blestiashky.narod.ru/8/blesk57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933056"/>
            <a:ext cx="1296144" cy="1113369"/>
          </a:xfrm>
          <a:prstGeom prst="rect">
            <a:avLst/>
          </a:prstGeom>
          <a:noFill/>
        </p:spPr>
      </p:pic>
      <p:pic>
        <p:nvPicPr>
          <p:cNvPr id="5" name="Picture 6" descr="http://blestiashky.narod.ru/8/blesk57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941168"/>
            <a:ext cx="1944216" cy="1761441"/>
          </a:xfrm>
          <a:prstGeom prst="rect">
            <a:avLst/>
          </a:prstGeom>
          <a:noFill/>
        </p:spPr>
      </p:pic>
      <p:pic>
        <p:nvPicPr>
          <p:cNvPr id="6" name="Picture 6" descr="http://blestiashky.narod.ru/8/blesk57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2028" y="2456892"/>
            <a:ext cx="1440160" cy="1368152"/>
          </a:xfrm>
          <a:prstGeom prst="rect">
            <a:avLst/>
          </a:prstGeom>
          <a:noFill/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9857" y="2199341"/>
            <a:ext cx="6707417" cy="45945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412875"/>
            <a:ext cx="8229600" cy="338455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ru-RU" sz="2400" dirty="0" smtClean="0">
                <a:solidFill>
                  <a:srgbClr val="FFFF00"/>
                </a:solidFill>
              </a:rPr>
              <a:t>Традиционная тряпичная кукла без лица. Лицо у всех кукла оставалось белым. </a:t>
            </a:r>
          </a:p>
          <a:p>
            <a:pPr eaLnBrk="1" hangingPunct="1">
              <a:lnSpc>
                <a:spcPct val="90000"/>
              </a:lnSpc>
            </a:pPr>
            <a:r>
              <a:rPr lang="ru-RU" sz="2400" dirty="0" smtClean="0">
                <a:solidFill>
                  <a:srgbClr val="FFFF00"/>
                </a:solidFill>
              </a:rPr>
              <a:t>Кукла без лица считалась предметом неодушевленным, недоступным для вселения недобрых сил, злых, а значит, и безвредных для ребёнка. Она должна была принести здоровье, радость, благополучие. Это было чудо: из нескольких тряпочек, без рук, без ног, без лица передавался характер куклы. Кукла была многолика, она могла смеяться и плакать.</a:t>
            </a:r>
          </a:p>
        </p:txBody>
      </p:sp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xfrm>
            <a:off x="395288" y="274638"/>
            <a:ext cx="8291512" cy="1143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ru-RU" sz="4000" b="1" dirty="0" smtClean="0">
                <a:solidFill>
                  <a:srgbClr val="FFFF00"/>
                </a:solidFill>
              </a:rPr>
              <a:t>Кукла без лица.</a:t>
            </a:r>
            <a:br>
              <a:rPr lang="ru-RU" sz="4000" b="1" dirty="0" smtClean="0">
                <a:solidFill>
                  <a:srgbClr val="FFFF00"/>
                </a:solidFill>
              </a:rPr>
            </a:br>
            <a:r>
              <a:rPr lang="ru-RU" sz="4000" b="1" dirty="0" smtClean="0">
                <a:solidFill>
                  <a:srgbClr val="FFFF00"/>
                </a:solidFill>
              </a:rPr>
              <a:t>Почему, спросите Вы?</a:t>
            </a:r>
          </a:p>
        </p:txBody>
      </p:sp>
      <p:pic>
        <p:nvPicPr>
          <p:cNvPr id="6" name="Picture 6" descr="http://blestiashky.narod.ru/8/blesk57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5301208"/>
            <a:ext cx="1044657" cy="897345"/>
          </a:xfrm>
          <a:prstGeom prst="rect">
            <a:avLst/>
          </a:prstGeom>
          <a:noFill/>
        </p:spPr>
      </p:pic>
      <p:pic>
        <p:nvPicPr>
          <p:cNvPr id="7" name="Picture 6" descr="http://blestiashky.narod.ru/8/blesk57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44020" y="4811894"/>
            <a:ext cx="1620721" cy="1368152"/>
          </a:xfrm>
          <a:prstGeom prst="rect">
            <a:avLst/>
          </a:prstGeom>
          <a:noFill/>
        </p:spPr>
      </p:pic>
      <p:pic>
        <p:nvPicPr>
          <p:cNvPr id="8" name="Picture 6" descr="http://blestiashky.narod.ru/8/blesk57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flipH="1">
            <a:off x="3923928" y="5749880"/>
            <a:ext cx="611560" cy="463467"/>
          </a:xfrm>
          <a:prstGeom prst="rect">
            <a:avLst/>
          </a:prstGeom>
          <a:noFill/>
        </p:spPr>
      </p:pic>
      <p:pic>
        <p:nvPicPr>
          <p:cNvPr id="10" name="Picture 4" descr="http://smayli.ru/data/smiles/liniia-507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07904" y="-99392"/>
            <a:ext cx="2276872" cy="685800"/>
          </a:xfrm>
          <a:prstGeom prst="rect">
            <a:avLst/>
          </a:prstGeom>
          <a:noFill/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4238269"/>
            <a:ext cx="3573016" cy="25154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Прямоугольник 1"/>
          <p:cNvSpPr>
            <a:spLocks noChangeArrowheads="1"/>
          </p:cNvSpPr>
          <p:nvPr/>
        </p:nvSpPr>
        <p:spPr bwMode="auto">
          <a:xfrm>
            <a:off x="539552" y="332656"/>
            <a:ext cx="8064500" cy="26161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endParaRPr lang="ru-RU" sz="2400" b="1" dirty="0" smtClean="0">
              <a:solidFill>
                <a:srgbClr val="FFFF00"/>
              </a:solidFill>
              <a:latin typeface="+mn-lt"/>
            </a:endParaRPr>
          </a:p>
          <a:p>
            <a:pPr algn="ctr"/>
            <a:r>
              <a:rPr lang="ru-RU" sz="2000" b="1" dirty="0" smtClean="0">
                <a:solidFill>
                  <a:srgbClr val="FFFF00"/>
                </a:solidFill>
              </a:rPr>
              <a:t>От </a:t>
            </a:r>
            <a:r>
              <a:rPr lang="ru-RU" sz="2000" b="1" dirty="0">
                <a:solidFill>
                  <a:srgbClr val="FFFF00"/>
                </a:solidFill>
              </a:rPr>
              <a:t>ловкости и усердия, с которыми девочка  «вертела» кукол, зависело суждение людей, прилежной ли  хозяйкой  она вырастет</a:t>
            </a:r>
            <a:r>
              <a:rPr lang="ru-RU" sz="2000" b="1" dirty="0">
                <a:solidFill>
                  <a:srgbClr val="FFFF00"/>
                </a:solidFill>
              </a:rPr>
              <a:t>. Большую часть кукол  изготавливали зимними долгими вечерами, чтобы скоротать время. В такие вечера бабушка, мама, старшие сестры учили малышей делать кукол. Взрослые, относились к этому делу серьезно с душой, и старались передать свои знания детям. </a:t>
            </a:r>
            <a:endParaRPr lang="ru-RU" sz="2000" b="1" dirty="0">
              <a:solidFill>
                <a:srgbClr val="FFFF00"/>
              </a:solidFill>
            </a:endParaRPr>
          </a:p>
        </p:txBody>
      </p:sp>
      <p:pic>
        <p:nvPicPr>
          <p:cNvPr id="4" name="Picture 6" descr="http://blestiashky.narod.ru/8/blesk57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55430" y="5660758"/>
            <a:ext cx="1368152" cy="1224136"/>
          </a:xfrm>
          <a:prstGeom prst="rect">
            <a:avLst/>
          </a:prstGeom>
          <a:noFill/>
        </p:spPr>
      </p:pic>
      <p:pic>
        <p:nvPicPr>
          <p:cNvPr id="5" name="Picture 6" descr="http://blestiashky.narod.ru/8/blesk57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8065" y="4887094"/>
            <a:ext cx="1044657" cy="897345"/>
          </a:xfrm>
          <a:prstGeom prst="rect">
            <a:avLst/>
          </a:prstGeom>
          <a:noFill/>
        </p:spPr>
      </p:pic>
      <p:pic>
        <p:nvPicPr>
          <p:cNvPr id="7" name="Picture 6" descr="http://blestiashky.narod.ru/8/blesk57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99885" y="-1"/>
            <a:ext cx="1044657" cy="897345"/>
          </a:xfrm>
          <a:prstGeom prst="rect">
            <a:avLst/>
          </a:prstGeom>
          <a:noFill/>
        </p:spPr>
      </p:pic>
      <p:pic>
        <p:nvPicPr>
          <p:cNvPr id="10" name="Picture 4" descr="http://smayli.ru/data/smiles/liniia-507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19872" y="0"/>
            <a:ext cx="2276872" cy="685800"/>
          </a:xfrm>
          <a:prstGeom prst="rect">
            <a:avLst/>
          </a:prstGeom>
          <a:noFill/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2722" y="2948757"/>
            <a:ext cx="3389313" cy="3876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4864" y="2948757"/>
            <a:ext cx="3571875" cy="3846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Прямоугольник 1"/>
          <p:cNvSpPr>
            <a:spLocks noChangeArrowheads="1"/>
          </p:cNvSpPr>
          <p:nvPr/>
        </p:nvSpPr>
        <p:spPr bwMode="auto">
          <a:xfrm>
            <a:off x="107504" y="1268760"/>
            <a:ext cx="4680520" cy="4524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 dirty="0">
                <a:solidFill>
                  <a:srgbClr val="FFFF00"/>
                </a:solidFill>
              </a:rPr>
              <a:t>Выбрасывать таких кукол считалось делом грешным. Их бережно складывали в сундук. Куклы передавались от бабушек внукам по наследству. Так куклы и техника их изготовления не пропала в веках, и сохранилась до наших дней. Учитесь и вы создавать народные куклы. Гордитесь, что приобщаетесь к народным традициям и культуре. </a:t>
            </a:r>
          </a:p>
        </p:txBody>
      </p:sp>
      <p:sp>
        <p:nvSpPr>
          <p:cNvPr id="26627" name="Rectangle 2"/>
          <p:cNvSpPr>
            <a:spLocks noChangeArrowheads="1"/>
          </p:cNvSpPr>
          <p:nvPr/>
        </p:nvSpPr>
        <p:spPr bwMode="auto">
          <a:xfrm>
            <a:off x="0" y="700643"/>
            <a:ext cx="9144000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hangingPunct="0"/>
            <a:r>
              <a:rPr lang="ru-RU" sz="2400" b="1" dirty="0" smtClean="0">
                <a:latin typeface="Calibri" pitchFamily="34" charset="0"/>
              </a:rPr>
              <a:t> </a:t>
            </a:r>
            <a:endParaRPr lang="ru-RU" sz="1000" b="1" dirty="0"/>
          </a:p>
          <a:p>
            <a:pPr eaLnBrk="0" hangingPunct="0"/>
            <a:endParaRPr lang="ru-RU" dirty="0"/>
          </a:p>
        </p:txBody>
      </p:sp>
      <p:sp>
        <p:nvSpPr>
          <p:cNvPr id="26628" name="Rectangle 3"/>
          <p:cNvSpPr>
            <a:spLocks noChangeArrowheads="1"/>
          </p:cNvSpPr>
          <p:nvPr/>
        </p:nvSpPr>
        <p:spPr bwMode="auto">
          <a:xfrm>
            <a:off x="323528" y="5733256"/>
            <a:ext cx="8316416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eaLnBrk="0" hangingPunct="0"/>
            <a:r>
              <a:rPr lang="ru-RU" sz="2800" b="1" i="1" dirty="0">
                <a:ln>
                  <a:solidFill>
                    <a:srgbClr val="FF0000"/>
                  </a:solidFill>
                </a:ln>
                <a:solidFill>
                  <a:srgbClr val="FFFF00"/>
                </a:solidFill>
                <a:latin typeface="Calibri" pitchFamily="34" charset="0"/>
              </a:rPr>
              <a:t>«Кто в куклы не играет, тот счастия не знает</a:t>
            </a:r>
            <a:r>
              <a:rPr lang="ru-RU" sz="2800" b="1" i="1" dirty="0" smtClean="0">
                <a:ln>
                  <a:solidFill>
                    <a:srgbClr val="FF0000"/>
                  </a:solidFill>
                </a:ln>
                <a:solidFill>
                  <a:srgbClr val="FFFF00"/>
                </a:solidFill>
                <a:latin typeface="Calibri" pitchFamily="34" charset="0"/>
              </a:rPr>
              <a:t>!»</a:t>
            </a:r>
            <a:r>
              <a:rPr lang="ru-RU" sz="2800" b="1" i="1" dirty="0" smtClean="0">
                <a:solidFill>
                  <a:srgbClr val="FFFF00"/>
                </a:solidFill>
                <a:latin typeface="Calibri" pitchFamily="34" charset="0"/>
              </a:rPr>
              <a:t>-                          </a:t>
            </a:r>
          </a:p>
          <a:p>
            <a:pPr eaLnBrk="0" hangingPunct="0"/>
            <a:r>
              <a:rPr lang="ru-RU" sz="2800" b="1" i="1" dirty="0" smtClean="0">
                <a:latin typeface="Calibri" pitchFamily="34" charset="0"/>
              </a:rPr>
              <a:t>                       </a:t>
            </a:r>
            <a:r>
              <a:rPr lang="ru-RU" sz="2400" i="1" dirty="0" smtClean="0">
                <a:latin typeface="Calibri" pitchFamily="34" charset="0"/>
              </a:rPr>
              <a:t>гласит </a:t>
            </a:r>
            <a:r>
              <a:rPr lang="ru-RU" sz="2400" i="1" dirty="0">
                <a:latin typeface="Calibri" pitchFamily="34" charset="0"/>
              </a:rPr>
              <a:t>русская </a:t>
            </a:r>
            <a:r>
              <a:rPr lang="ru-RU" sz="2400" i="1" dirty="0" smtClean="0">
                <a:latin typeface="Calibri" pitchFamily="34" charset="0"/>
              </a:rPr>
              <a:t>народная поговорка</a:t>
            </a:r>
            <a:endParaRPr lang="ru-RU" sz="3600" dirty="0"/>
          </a:p>
        </p:txBody>
      </p:sp>
      <p:pic>
        <p:nvPicPr>
          <p:cNvPr id="97284" name="Picture 4" descr="C:\Users\x\Desktop\основные документы куклы\старинные картины\л (1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8" y="188640"/>
            <a:ext cx="4176143" cy="56625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6" descr="http://blestiashky.narod.ru/8/blesk57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895" y="27999"/>
            <a:ext cx="1044657" cy="897345"/>
          </a:xfrm>
          <a:prstGeom prst="rect">
            <a:avLst/>
          </a:prstGeom>
          <a:noFill/>
        </p:spPr>
      </p:pic>
      <p:pic>
        <p:nvPicPr>
          <p:cNvPr id="7" name="Picture 6" descr="http://blestiashky.narod.ru/8/blesk57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19976" y="493911"/>
            <a:ext cx="828633" cy="576064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9728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Прямоугольник 1"/>
          <p:cNvSpPr>
            <a:spLocks noChangeArrowheads="1"/>
          </p:cNvSpPr>
          <p:nvPr/>
        </p:nvSpPr>
        <p:spPr bwMode="auto">
          <a:xfrm>
            <a:off x="684213" y="333375"/>
            <a:ext cx="7991475" cy="21236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ru-RU" sz="2400" b="1" dirty="0" smtClean="0"/>
          </a:p>
          <a:p>
            <a:r>
              <a:rPr lang="ru-RU" sz="2400" b="1" dirty="0" smtClean="0"/>
              <a:t>Куклы </a:t>
            </a:r>
            <a:r>
              <a:rPr lang="ru-RU" sz="2400" b="1" dirty="0"/>
              <a:t>были разные. По предназначению </a:t>
            </a:r>
            <a:r>
              <a:rPr lang="ru-RU" sz="2400" b="1" dirty="0" smtClean="0"/>
              <a:t>традиционные народные куклы </a:t>
            </a:r>
            <a:r>
              <a:rPr lang="ru-RU" sz="2400" b="1" dirty="0"/>
              <a:t>можно разделить на </a:t>
            </a:r>
            <a:r>
              <a:rPr lang="ru-RU" sz="3200" b="1" i="1" dirty="0">
                <a:ln>
                  <a:solidFill>
                    <a:srgbClr val="FFFF00"/>
                  </a:solidFill>
                </a:ln>
                <a:solidFill>
                  <a:srgbClr val="FF0000"/>
                </a:solidFill>
              </a:rPr>
              <a:t>три группы</a:t>
            </a:r>
            <a:r>
              <a:rPr lang="ru-RU" sz="2400" b="1" dirty="0">
                <a:solidFill>
                  <a:srgbClr val="FFFF00"/>
                </a:solidFill>
              </a:rPr>
              <a:t>: </a:t>
            </a:r>
            <a:r>
              <a:rPr lang="ru-RU" sz="2800" b="1" i="1" dirty="0" smtClean="0">
                <a:solidFill>
                  <a:srgbClr val="FFFF00"/>
                </a:solidFill>
              </a:rPr>
              <a:t>обрядовые</a:t>
            </a:r>
            <a:r>
              <a:rPr lang="ru-RU" sz="2400" b="1" dirty="0" smtClean="0">
                <a:solidFill>
                  <a:srgbClr val="FFFF00"/>
                </a:solidFill>
              </a:rPr>
              <a:t> куклы, </a:t>
            </a:r>
          </a:p>
          <a:p>
            <a:r>
              <a:rPr lang="ru-RU" sz="2400" b="1" dirty="0" smtClean="0">
                <a:solidFill>
                  <a:srgbClr val="FFFF00"/>
                </a:solidFill>
              </a:rPr>
              <a:t>куклы-</a:t>
            </a:r>
            <a:r>
              <a:rPr lang="ru-RU" sz="2800" b="1" i="1" dirty="0" smtClean="0">
                <a:solidFill>
                  <a:srgbClr val="FFFF00"/>
                </a:solidFill>
              </a:rPr>
              <a:t>обереги</a:t>
            </a:r>
            <a:r>
              <a:rPr lang="ru-RU" sz="2800" b="1" dirty="0" smtClean="0">
                <a:solidFill>
                  <a:srgbClr val="FFFF00"/>
                </a:solidFill>
              </a:rPr>
              <a:t> </a:t>
            </a:r>
            <a:r>
              <a:rPr lang="ru-RU" sz="2400" b="1" dirty="0" smtClean="0">
                <a:solidFill>
                  <a:srgbClr val="FFFF00"/>
                </a:solidFill>
              </a:rPr>
              <a:t> </a:t>
            </a:r>
            <a:r>
              <a:rPr lang="ru-RU" sz="2400" b="1" dirty="0">
                <a:solidFill>
                  <a:srgbClr val="FFFF00"/>
                </a:solidFill>
              </a:rPr>
              <a:t>и </a:t>
            </a:r>
            <a:r>
              <a:rPr lang="ru-RU" sz="2400" b="1" dirty="0" smtClean="0">
                <a:solidFill>
                  <a:srgbClr val="FFFF00"/>
                </a:solidFill>
              </a:rPr>
              <a:t> </a:t>
            </a:r>
            <a:r>
              <a:rPr lang="ru-RU" sz="2800" b="1" i="1" dirty="0" smtClean="0">
                <a:solidFill>
                  <a:srgbClr val="FFFF00"/>
                </a:solidFill>
              </a:rPr>
              <a:t>игровы</a:t>
            </a:r>
            <a:r>
              <a:rPr lang="ru-RU" sz="2800" b="1" dirty="0" smtClean="0">
                <a:solidFill>
                  <a:srgbClr val="FFFF00"/>
                </a:solidFill>
              </a:rPr>
              <a:t>е</a:t>
            </a:r>
            <a:r>
              <a:rPr lang="ru-RU" sz="2400" b="1" dirty="0" smtClean="0">
                <a:solidFill>
                  <a:srgbClr val="FFFF00"/>
                </a:solidFill>
              </a:rPr>
              <a:t> куклы.</a:t>
            </a:r>
            <a:endParaRPr lang="ru-RU" sz="2400" b="1" dirty="0">
              <a:solidFill>
                <a:srgbClr val="FFFF00"/>
              </a:solidFill>
            </a:endParaRPr>
          </a:p>
        </p:txBody>
      </p:sp>
      <p:sp>
        <p:nvSpPr>
          <p:cNvPr id="15363" name="AutoShape 4" descr="data:image/jpeg;base64,/9j/4AAQSkZJRgABAQAAAQABAAD/2wCEAAkGBxQSEhUUExQWFhUXGBcYGBgXGCAYGBgYGBwXHB4dGhgdHSggHBwnHBkXIjEhJSktLi4uFyAzODMsNygtLiwBCgoKDg0OGxAQGywkICYtLzYvLSwsNCwsLDQsLiwsLC8tLDQsLCwsNiwsLCwsLSwsLCwsLCwsLCwsLCwsLCwsLP/AABEIAMIBAwMBIgACEQEDEQH/xAAcAAACAgMBAQAAAAAAAAAAAAAFBgMEAAIHAQj/xAA/EAACAQMDAgUDAgMHAgUFAQABAhEAAyEEEjEFQQYTIlFhcYGRMqFCwfAUI1JisdHhB4IVM3KS8RZDosLSY//EABoBAAIDAQEAAAAAAAAAAAAAAAIEAAEDBQb/xAAxEQACAgEDAgQEBQUBAQAAAAABAgARAwQSITFBEyJRYTJxgZEFFKGxwULR4fDxIzP/2gAMAwEAAhEDEQA/AH62S/qbJOSTU6W600q4FWlFDClTqGqWzbLtwO3uaTtb1K7eIUNG8wFXAX5PvHuaL+Keq2gdjMIAO4Ed8EEY9prnP/jI3NjDAgAGCJnv8SKu6jWLECAR1jNrPF+m0wCBmuxyU9Qk/wCYkCPpNbf/AF/ZSN1u4s+4H7wa5natvYUbiD3UdgffPzmqi3w7y7FV7z7mBOPt+KqzHW0uNfiBud06X4ntXYg80xWrgPFfP3T+pf3iC3IExJAkiRkn4rrvQNaSoBM1VxDUYVQ+U2I1KK3C1BZuTVlauLzNlbba9ArYVJJrtrNtesa9WpKmu2vNtSxWRUkkW2vNtSxXhFSSRFK1K1u5ioxcqSTwrWpStw1e1JJCVrUrU5FaEVJJAVqNlqwwqGpLkLJULJVphUbLVSSm6VA9urrLULrUklB7dVrtuiFwVVuLUkkun63ftqEW4YHE5/c1lUStZUkjjpVwKsqtRaYYFWlFWJJyrxv0hLN0BXZmbc53fpQcAfJJ/ZTSDqkO4gTJ5+Bnv7f7V0Txtrd91iOP0gwe0/8AyO2aAdO8L3b9q7dtn1KBHs7DJUSOw/eiYek9LgVceBWY1dWYr6q5O1eyiPrPNaWOmLBP6Yjhpmd0SMiDFEbmmVl3HDe3afaKrXla2xnDDlY7AA5OIxt+RiKCDqlprMs29GvmI64AEFfZvp+T7ZEYp56JqYiuf6K7ufd75IAgTx/X3pz6Q3FA05epUBqnQdDekCitpqX+mHAo5pzVgxIiWxWj3Yqn1PqIshfSzM7bUVeWaCYE44B5pd6j1rVLxpHX5ILf6CrLVNsWlfL8NfU1G1DUwNcy/wDrG6rAXEjImJBHzBps6Z1bfGapcgMvUaTJhNOIxivYqO08iphRxWaxWjmK3etAk81JIk/9QfFVzQi15dtWNzflycFNmIHP6vftXM9Z/wBSNcZhkT/0p/8A0TXTf+o/hW/r206WVU7fMLFm2qs7InvODgA0o3/+jtwAm5qkHwlst/8AkWH+lFQqVUP+B/EL37VtrhlivqPEsMHAx2p5tvNc28JdJOlc2d24ITDREg5yJwZJH2rolg4rIGGRUs1o9e7q1CzRSSIia9IqUrFV7t8DvVXJU8ZajK1ItwHivYqSVKzrVa4as6toFA9a7qN0GP5e9CGs0IQQy05qvcFQ6PWbhU7miuDKpWsqQ15UlRy0wxU4qLTjAqYUQkiV4o6MhvKCMXA2yDEOY4HePb2zmKZdFoEt2VtWh6Ux8k9yfmc171PQedtgkPbbejCJBggyGwQQSDP5BFTaa3dQAOUZsbtoIUE9hJJ/rtRg3N8uZnxqt9O05z498JMS1+ws97iD92X3PuPvXNNXqC2CFAmfSoHYDt2xX0H1i+ysqACXYAEHIkjJx8zHxXI+veFr112vKqolwu21OzAtKwRz+AYnExQMI/ptZuTZk7dDFjQ3ROO3NNvSdRxS7e6Nc0pU3EhWAIIIIIYSCCD7GaI9Nu1mYOoT+rrc6Z0i/IFMFi57Ui9I1LCIBb3imKx1YLbNwqdihiWjAC85+II+1QGIlSTxJvFFv06duyaqwW+FLQT+4/NN2qZQpLEAAEknsBya514g6yLunuL5dzYQDuKMo9JBBlgJEgTHalTVdavtbNtrtxkgCGIMgcCeSM9ye3sIA5gpM6eD8OyajGvNUT9pY8deI11VwLaH90DAY8t7kfHtR3wxcmK5+NJdvXAltSzHAjt9+B9TT303o5sqGNyAFJZgQVER3B+T+Kz30C5muvwqoXGnadA0jYqyblLvh+3cvWVurcENPb2JHv8AFEdCpc3AXjy32H59Ft/f/wD0H4plTYucN1KsQe0vqfesa+B3rnHW/FF9L122GACOygxmFJAmcftQHU9evN+q6/2O3/SKybOBxOvh/BcrgMSADOsa7rVuyJZwMGBIBMdh70K6l1lzbJFpACZLvqLYQDE5BZv/AMZ+K5e+sLEEkt2yZj8/aodXcBoPzB9I4PwNAvLc/L/MJ9L8QbbjM2SSZjjnt8U06fxhbjP+h/2rmNq9BQASzM0Ac4BFXrtnUqDNkjmZZec/PPNUHftByaLSLwzG50U+M7IP8R94Bo9c6jCW3wUuAEEexEia4fotS11wmFJP4+1dO0TRatoTu8tQo/Yfmgy6nwkLPFdTo8KlRiJvvLfVfFdlCULGREwPf5pb1ni21OC34pw8NlJuSgDAjO3EZ/iiCcZHbFV/Ety2qGEBJGIXJpVNJ+ZUahiQT2vpB8bT4z4ewn3v/EpdD6tuAnvkUxi7ikHp24oGIYH3I5zBP0mPzTD0bVNclQMjnOI+aZ0ucv5GFGK6jCFNr0hLzVZjJ4H7Ge3eqPWLmNo9o/INF7PT15LSRIMAY9xn7ftVHX6FdwJ/UYCnEyc/eIroIm1ZjYMTNFqShz+/tRq1qw1Z1mH2kjIGfpIB/c0MvaIqSUJYKJI7gfzrMqR0lEXCbPWUHt6swK9od8HaZ1OyMVJFL+v6hetIt23tdGAOx8RI4VhH7zV3pPU0v37exji2WZZwO0H3IJGR7fNEGF1MzC+sXYmPcTWunuhs/wCZvzxU2sP+lAek60DzEJyrkx8Pn/UN+K2gyzrLG6+rdhH7UP1egm3dSMq7MvyGz/MiiaawESOPeodTqRBPbvVGXEbWWRfsIGEiGX/2swH7AUlajpjaa5GTbbKN7e6n5GI9x9DXULnT/LRLZ7DJHuc/zof1jpG60f2+D2NZkTdMlcSh4U64llGDicyP5/6fvTD0Lrw8oJs4kTPMkmePmkTpWh8y3cefUhC7e8yd0/QD96J9LuxVGxKNEwpf8R2kuIt9C1xCTdfYIB2ttCDJ2ywI+knJNLnUtXZZ5S2gRLhwvpNxMEhirYAOAQJIbmQaaep9LOotobZUXFII3fpI4M4PHIweCO9JnUPDmrS/bNwFy29UhwRt2zCiZAHsAMkRNYOGPE7Omz4UTxF6jqN1fWe2/EKWNSCEsICUwP02u8hQSWO0we8+1Np649xLp8pzuTbb3Qd+6QWcyAAMQo+ffHOuseDdRbJuOBtBac+qUIBHHuRnimfwM2wAEzJnOaMKRxcWbVJkvJtBIrvG3wtoLq2ts3EWZ2sR3CycdpmmixpQJMCTye5gAZPfAitNG8irgNaqtCpzc2U5HLHvFPqXgOzduNc33FLksQCsSSSY9MxQDUeHtEkwb12JlgGNsRz/AHiKFx9a6NqH9J4ODg8H4NadV6gEQlVJEYAiIg/NF4S9ajC6/PQXeZybqGi0y2na1bO9VJWGdpPIESZpN6x1HY0ATHM10/wZoNNf857xE7iVskwNrDcDH8QAkRxg0hf9QTYOodbKqQvp9ORP2+ZpYgXZAnVV8oJxrkNgWbHH94V8HdPe7bHk2Ve4Rua5cgBJ4CnmOeO80x6zomvCmVtOBBIVoJiTAkD3oJ/0p6qLbvZuSrGCJkEgKAOfofxXUbuoGwfP84qFfeINqKNFQfc3f7zjxvjcSQQ4wwbkET/xTB4R1tu/c8tmBgH0mckmP1D29u9L3j68ov7h/GIIHJjbk/8AuH4rXw4Ve6pBCj+IfT+Z/lS74w7qGF8xjy7Cy8WPtOn9G1wOpGnXaLVv9MCCZ7N7gZjj9pql4yvOm8rjbMfai3TQilWRgCOwgc8zWvWeni8DuJg5IHFdKvLEVZQ3MVNF1MXtKULWkuAMqm4DtgznAM98e8e8VZ8JEWUKeb5rtDu3EGMKBOYk5+TilfVWVYsbR4lpHBAJUTMSZDQRI9NU9IwZlB5kAdv3NKDxVyDcB85ralCqHi504dVFskMf1S0/Mxn9qD6/xJb38/pwp5GMkzx8Utavp1w3Xliy2kUEEyrknB28KRtz9R70Fvau+HhbW4cAQCJpzdAGmdhuUj63+0av/FkZS7MM4XufcmK90fVUUkiWJ/rM0udW36ceZ5dtybYV7Zwylj+pV74xAj3Mjia2CjEP+oHtx/X9e9ZMxEp0C2AYaNvcSxJySfTAH4g59z3OccVlQpexXlBuMwnRejOj6MC5AUSpkwB7Z+hFBui6ryL7XBaGwhkAUiRBBELP+UCOePuGLmbTFj5dvc2yYVrh2hSY9gD+aj1fXF2lVTJyxYknI7Sf3olRiVYD6xxdC70V7w/1bxgInaVHuT/tS4esq7+eA3oI3RPBOJj2Oc/NLGt1bXXVZxOB24NUC7WziZIgR3Df6/StnYXQm+o0CrXh/WdP6X1y2w2rIzOT7+3xVu91RYKz2znt9PvXPrfT7q2muNaZVWD6m2kwf8M7ozNWta4CgxuJADjccEiduO2B/Rod85/hqTQM6L1TrmkVd7Xk2jvPt8c0D0Xi7T6q55VsOQQYYjauPYH1fsKTGvbwwcA9o7Qe1UfBemYt5mVW0YJ9z/gH1Bz7D7VYswGx7Qb7RqdjabUC0wh8wRypkTzg4J+hFUemXDUeoLshafUXM/j/AJoh0bprLBbHx7VWSZ4unMbOlv6RUfiQllEBICvJI9YkbQEMYBJyfha1tGBVDq3WVRhab/7gUA9p8y3z8QG/asj0mgVje30P7QZ1PQ3DaJcGDbKmXLOmA4VgcfpAOOJil/w1q4jPHHvHaaObHNpZDQEcQ1zcyB0ciVgQG5H7xS/4Z6JqLyq9q05XIa4SFt4iIJjIzPPNQg2KmmCj4lkdB3+fuZ1rpOq3KDRLz6U9Bbewg3sv/aZ/lVi31QMJyM9+/wA1sFYDmKtV8Qr1LXBUYmYjMCcHvFQ9Qsm7ora23UYI3RuBt7WBnvG0gz2jv3B9Q1bsNttd7N6dv1H+kxPxV3wl0u9aRkvodotARMqSCo4nggcQKLdY2ylXuDNNJ4a0pKRebfG6SNo7cBlmOe/tXh8GrcuBbrB7byUdV2srDlTJPt7+9eddD3H8yybTehkK+aoY5UwUPsV96s+HurlbLW7kC+j7tpMlA36W5yD6vvIqnwYwNwjLavOMu0k9BzF7xf4Y8tSQzvbT+IfrtkdzHaJmBQ7Q9A81ADeujExv4kqoJEY/VxJmDmuraLQxb9WS3M/PvXNhphYv3JJBW7C+qEFsAN6veAePgGl2xEutdO8tdZkxoaaoX6N4as6a3cTd5jMYubgCR7dpiMxxRBXQAblWAPYdqB9ZdTcW5tYwBbcssSDncGBmQST9zSlr2bT6sLudkMEbyT9YknvNGFRuUNiYjMznz3ZnQdNeEXlUcuxX5DKOPoZFWL2r8rSk3OyRBMScACZ7k150vaVBFeeIyPIftBQz7Q6n2OPtxWyYx0hvkI80UdVtGmtvZA8sqAI/hMCVb/NkSe8z3oHobY9T22JvblCwCQuAxI/xPkYmBDdytR6FnsN5M7bFwhCzSy2wQYDZPADnGT+nHIxdaWuXWa0bas7llztVm2lU443JGw+5Ga0OJfEomZpnfwtyjkT251K+qNuKG40b3KguZ2xBwNu0SNoMwJ5odb6r6Ah2mZDKFiCT3zDTzI9yIqe9b3DEiRJ4iFAImSZBgc/4vYQaGn0pO5reSNvCFgyncSTBxtEd/wB81WbGF+GXpdU27zciE/7bG9QWZ7+1ixEoAv8ADPudvfgGpLLb2Y5knOZyoC8/aqN+1dtsGa24Tu20kR8ngUR0GjZLSmQT/EARuWZyRPuIPzNKMDGWPEIBorKFanVkMQP6xWVnA2mO2t6efJYjadueeY/0kd6g6P0J9ZYFwhFcjaQhKhSvZlMkH8zyJman64tywFU8kGM+k4Pf24/ag/S9RqUc+TuBgAlQHUjsIyMdvbPvTOJtvE6GnOUjyuB85p1jwp/ZU8x7gLTCqoxJnucn8Vv4a2Nfc7N223KzyoBAOe07ufj61L1axq7/AP5iO20H+HaBP0/1or4P8NGA9wxvEEREiZA+5zUK83Nsz1h87WfaHusaBLtsiB6rQPthhHP0j81y7qdp1uG2wwoEZ59ic811vrEJCqOFUfQAd65B4m1M6pgDjaB9ctP74+1QjmcUFv6ZlmfVII4+n2oZpOq3LVy4iudhdjtORPeAePt7UR0rKtssxgd54+1L/TdOb+oVAQpd+TwNxyT9M0SqSaE2Vw6M7+kfOj3/ADBkDmfvTRYsNEwY5on4f8H2bS+gbjgNcb1MY7eyxPAoxremqFETjiiOMA+Y3OaczuP/ADX7znfiHrTWDbVVUlyR632IsCctByeB9KUur9d8y8jr6YVQQYOQ5JEjBGB+KaPFGki6ishdQd22YDciJyRzOKtDw9YZNqWwQwmY9UExlv8AErEBlM8gjFariwuKNwvzOfTrudbsEe0BeGNO965bR9xtBgWm5hbZwWiAQpAIBmux9QtSvlIoVFABAgDjCj2AHtXPeh2bGmsW7QvW1uF/MZXuBGcSdgAJ9Pp2kAYJJ95p3s6k7BmDEwSO4jEHPaocJUWvWUMu4g1xF7q/TywZVPriQMnOB3+1Kx63b802w2QSJ/hOT37T8+4ph8S6zywZZULA9/7xh3AH6gMZIxxXKuuaUWSTObm1oHAEds4IIgj4qLhYjzmH4tnidE6N1dUvoWOJ/eIn8E/muhv1NEtXLkj0ozfgV88ajUsqBmZphSZ+QBj7/v8AmrvSfGDrZ1GnctcN4WktkkEW4eXJ7mViOcil1PaWhDP7Qzlkzkxkn96SeqgeenpkgyD9OKeNIu8BZiePb7x/tSd1jSMNQPVtEfqHce6nvNb5RS3PSfiW04gB7fb5/wBp2Xwt1q75NkrLI3O4epVz33ZBIwfYH4FUOsbfOJIksQWPYBiBj3OPxW+h1c21ZPSmxMuVBnaQBAzgAnE8k+1VLt4BS9y5bIXPpY7se3pkEEnkHv75yzITiO08zzGMls20A1PPE7slqUcmMMP8QPpJIPeSKUNfrDdNqRLDB+Tj/ao+sdYe9OSFkn2OeJHxgccAcVU090LE5gjj7VztMTiG2enb8LvBuI8w5B/idU8Ov6BPA96n6wyujISYIjHNBvD3VLTjaHA9wcf64otrggTduiCGBU91IYfHIGK6SnjicVk7Gc5vW0QXbga5de15flldgQMSdpYmTAIAhfjii3TvELpcuXnRT/aNrMpiB6RAJ7GAZJydv6ZYEB+r9IuBnu3A4ViG3cgiBAYAESAANsQIFa6TWMx3gMWklXAMD9QnOQYUk4kbVH8U1SNjYk5OvvB1GPLjVTj6fOz9RUs9a6lbJhLSDkiCWCn5SBHb6xNKFxuOYLESDjkdj7/QQQfcQR61ut29zI53fxTuAJysEFux7kHIgczZ03Rbi2gTab1KWO85k5EpHyeYoiyqLTn63F0DOfPx9KnvROoW7RKsSXPcA/pE4MMBM9zP6fc5L6vqguNggLiBgZ9z88/mle9p2Yr6Cm3JXlZk8RgCD+1TW7Y9hSmZ7Nx5MexaEuXCCSfc1lRhqyl4c7IzWdXZFu4Ae+1ztKn/AC3Bj9vqKB66x/YWkNCt6V3wASeJM/p9zIrfSj0imHW9JGqsWFMFVE7pyGBAI2kEERuwfYVqpZwa6yY9iuN/w94gdT8T6iwQzFWVo9KkbsyQYmYgd/8AktHh/wAb2Llu35s2XyYfAcdirHGfmPvzSp4l8Pp51xLZIUA7ZPDBCxBkTkj3xPcZFW7o7N5UslSLqALNsk23HdgCZUxzIzE0OPI3S+Y3kx6Yi+enYVX6xq6z1reWAaJkkgSY+P8AeuW9X1o/tLAiFEAT7c8+8k09W+iNam0ogbUuCGXeMnG2J2nYfUZmXE+3OOtWQ9+5HZ3A+YJH8qb6C5zvCBsS91DXA2xbSDugY5mePqTTb4E8MKq+ffQMTIRWGAByxU8knAn61p4H8OKgFy4CbjLgYGxJAn4ZzgH2DcTNPL3AsZ7j8D1AfBYifpFN4CQs5Wty2Rhxy94Z1nkG5YFqLIbchSAFLZYFcY3Zkd2NXdX1OVYojvgsIhZwMZPzzxmo9OVS0ZIkiW+9VDrFRLTE4KhCfrAB/IH5rFuTc7WHSqqAEciV30m5hekeYyABOQF5lZALTycA8DtQ/TaqH2sAAZyOP0tP0xP4FXr+rCNtb9JMof8AC5PH0J4+frSx1XqGy5nlm2/d/T/OopCma6nEGwFT6cQF4k6YwvJdvAkMSROVZrbMhB7EjavPbb71Z6R1G25UXQFZPNgRA9UbSCDJIG7M+3zTFqNYuoRbbQVKC4EYQ2QJInONvGCMnImAmt8FMEF+04YHOzhh9ydre/aujjOPhieZ5jzZFOMCvepQ6retW0Vt4F0GRsEbVEFSYxPpWf8A1E0u6cHUXmukhYllBxMSRAA5JH7ir+r6NcZz5s21EQTiZz+wFb3pEMqmAOYxyP8A5o8hBHB4hKdjUbZpU6wDsYjnJzzP195zVDw9aC3rTXSNoYFpEjMjPxmj/hg2tXrVtOm5Ic5/SzLxPvif6FdFPTdFblDb06t7QgYz8czXLz7fEtOk6WhBXHT3cVLGgTzGUvC7dyxLTPG2DmeR8fNK+tshtVtaN36Rux7fw4/3rfw9qbzXCtvcfL3L6VkhAxGMH3/lVrUaPTi666m3du3GA2hJWCeSQRM5Bzj3FTPlVl952C7Pj23fp7Rr0ei8lNotzMH0A/kttGR88QCMySE6/prgndsKrJ3ByzCQMAHmSB+QOxJo6Xoj+XuAui3jMkIZxjsfqK9/8HSMDPvSTZ6XbFdPpwmUZL5BgPzMme37Ve6F0ptXdtohBFwwucDnkc4AJ+1av0W5O3+H3+v86OeFgmi1Nq6w9IYhj7BlZZ+01goW+Z6PNrGYhcfPB+9cCO48CWrKwt+7ujJ9ETjgMhIH3+9KHUeq3dLcuWzs3KR69uWByrAcAgTjiQY5pq13jrT52i6xjkIYH5g/iuY+LeoLqrjNBVfSAf4gFzPfMluJ5pw0PhNTgM+YWc638wJLpev3Ua5dFwuYO71kMQMwCP0/Hb4g1Y0/X7Gpcbrb29pDm7uGzeRA83aqCDMSQRnOJNc/a5tLbWMGc+4+RTN0C/5asl4bg69vUBIyGBH04+azfGFFnmBm1j5B/wCafOHek6Qf2s/qVVcvdtkFd1yCVP6mBhoOPYc09aW0l0MSJzAgkc+8H2Nct1l7y7drZcLPbaEO6ZTsD8rkCexjtRxPEWosIwS3O+PUAxUNkESB+qcROCKLERMWxO3TvIPFmjW1fKGMwfmBPND1t1pobz6i+b19blxADu2Djk5yIUZM/FE+p6ZEdRZV/KkB2aDsPfgyRBHPfB7UORb5E2XGw4lLZWVs+CYMieff5rKXl1OkaVzt/wCKvaTqDW+0qYJU+47j2PH4qlpm9IqQn6VFYqbElDvM6pbs3dz2jDtl0uErJ7spyN3wOY+lLHTnuaVhqAu622MASu4ryATDbsRx/JiuWJqhq+mgzkwe3Yn6cVC53bgIQAqiTUm6n4uS2jBbZN5pIxtAYj9RkZPwOfilLoXhovFwjeVAbYDk/DNwo9+eIxR2z0Y3GA9TtgATJxxHxTZ0rwbGbrMp9k/m3ftx+aZx5GbtMchCIVU0TBjapLSqpy0F3jiAMkf5R+kH6AUS6f0rzLfnXGIZpYKrYQjgHtOeDxAq3rPBKOpAuQWOWIJbmZMMJPHxgVmu8JadlCXUd1tqVWWKgz/Edsb3Pct9opzcaqczHhVW3d5zfqPWrlrUNbt3je5VUVdzwCRwoyO0n2q71Hq9woqXbb2gVgb1KyBgxuAp36d0pLOLQVFLbiVEArEBSJ7HtVzX6OxrLZS+odFOGYbYP+U/zFZEGdLFq2XrzObdS8RIy7Sd0iCBkn8UPt6e9qroaNsD07ux43H3Y8AfM0x6zwsLLE2k32+0CSB7MPr3Ht2ov4NtDz5IwgJg+8gDHxk/alWd7qMZM29PaBm8M6lbi3TgrDLJGBJb8SZj5ra/0PWqC9u6GBklQ2TJM4YD570+9Wu+YCv3ED+vel7Va17Y3FF3KBycgR2/5qHJRqzFVx2Ogive0e8WQ7vgFLn92G2FUMsTzuBgffirWn6RoL/pjeVgHd5izgHuQCYzVjU+Fd6+deubLRG9lQgkjmCff/errJsslraOuBsTdAIwoAj9JM8jHM5NMrurmC23t1gm94d0mluC6Hu2UCPO1ssSICoSN0kFu/btQf8Asge2jud9sFtumDkOEEmWuLALTuP35zFEOlrc1GqseciLZDltiiZcI+0uxEtkz9feulW7EJtA4nb8T/pWe0PyJsubwhRHMSPDeo09vSSg2W3a5+okMwV9uY9RIwIB/Y1JqevWrCf3b2rYOdqW9xP12mAT/mM+9UevdAuWpW5fRbT3WvgQSFB2KxLfUk7e5bmsTrmi0R/uka64Gbrrmfgnj6qPzRqmRztWFu0ypvckk9h/JmvTbd24rqXuLZPrLPZILMWZiBPYHODHq+tUbZFSa/xK92LpusmJVeJBAKnb6jET6iM0E1XWGdtxm2SPbcGaSJmI5x2/TOamfRZBt73+kwTWY7J6CMFiyXIVRJNCOpBl2u67k/UCJ2gGYmI9RjtxHxUOh69dQkyO4YxPp+CO8j29qp6u8xBuhtoad2B6ieYAwZPxn2FUMDaeyaPaOYH8ewtg1Y4/madR1VshvLJMTG6cjmM9xx8xiqJtK+7Zi2B/HgGBmP8AMSTA+RNGNd0uzbtWWZ90na4Q7hA7Nx6qHf2hU3+Uu3dIyZO09h7GOeamTOOhELDpsmXkEke/SCeq9Ae1cS0yhC0QZmdxjOcU7dF8N2PLbztR5brJCxtlRgHcZDHGVXgmM8kNprdy+yj1O5gDuf6FMum6JeMPqFa1bUhWY8lQY3HsqxExBxzR4drg7vpObnd8BAx/WKOo0tpJhtzy2wxztbYMQI7GcgSKP9P8QXL9pBcRdtseWiIWVMeneYOZ4jI596udZ0lpdj6TZttOpe4+LMD9Shv42PG1Qcmk/V9dVbzm0QqMSeDtk8iCoPM9u/tUdQOBNcGZmO7JZjZe1u1Cdu12hTiCSDOf8U4OZzPtFe6fTTaIgZyY9z79u/7x3khNN1VYU3IIXj1SM8+/+/wak1PiBnGy0Ni+/B+w7fU5+nFLtxGsmYHhZTYQSPb+u9e1qLfzXtYcTPmdI08wMVOAar6b9IzVhRQSXNo+ak0aoHm5lYOM+xjiO+KirJq7rmVVy9p+tLZdjbtYZVEYWCC2eDzuH/tFMfTOt2nABJUkgbWHc4wRjmlAAc/yqvq+vpZHpILAx8BxmCffvFM6dsmRwi95lkRQpb0nQeo9TtWNvmOAzkhF5dzEwq8nGT7d6VOqeMri3fLS0o9JZi7kbBMCYHJz+O9LOi0Gp6hca7cN4K2PMUlAFGSAQwPMDblckkGAKG9J6bqrupvWLZLi24U3brbgLa52sRkgluJBiR710c2PZaA8+sTx23m/Qxp03i0OSC1pD3KtK/mI+3NBNb4oLOGdpj+Ge/07VW8U+Fzp7TXCqtHPlLtCx3FuSAOxI7Z9zQHpt21di3cYKYJVvb3Ge3xSoDE7T17e8aGMqm9u3WNq+MW2gIgB9zn9qP8ASNffvWUDWwEJg3cAx9Dkk8SO+aUfCOnsPeIcl9pUAAFQSZyQwmBtJgx803dY6wylLVgmW5MgQPYDGTmJ9qAKwBLmQsvRRDu4C6e6uoKn2jkUK6zYDMyABpK4PEme/bP3/FZ0fRu1lTe3QBgFjuY9yxnA+B/8wvbVm2lAyAQVPEHPH3pQmx85oLgfq99Ut/2dLgaXJbYJBb2mcDHAniagfUJZ0xUgDe/I/wAOPz/EP+75pvtdA0zr/wCSo3AiASMGBEgyBAGBFKnX/DGmttJvPbkwoZwykgEwA2S0Sf1djTCsyrzzM6BNTzR6a9bA1D2m8tPWQCNzLHKqSJx7/vRbW+KN1pfKa1adhLeY4LD4CqfpmftQm9qVfTLYbcygBd+FG2e4MxwIJkDmK90/h3puuQJbD2XtkyoZi0kcvbuCWInkARGDArMZVAoGa71Ugut/Woudf6pqrhFp2ENC+gek5xuJkgDn80G6joDAIhmKmAowNvJOec/nt7tOq8LXNIN2m1aXlRdpUgBlHGMtGIEGBzFK93xBvLBlUskyp9LSPYGfzHet9LnRAV27r96P+/WbZEx56dDsI7V+/NmWk1NkWdOhgvs4WedzDPbgAZ+3NCepdQTzI8kiDJIISZ9RACyI57dscAVa6V1G2zqSJDNtVQFhSYksQfkZB7GINFun9fYI9uzYHn3DaHmMpcrbO9gpABAaWkA4hwTJiDfNmHmtqHqar0gOMWPHS7LPoLJ9T7fpAadQ84i3p9OWOSDOCB85x9Y78VrozcFxW1X92q5AZTyOy253MTgA5Gc0zaqw+2POdmjcQG2AgTPoSMfj6Us6zV7z5flhACCWKKGETweYySSTJrPE2XLkBF/Pk17gmLvmIx7Og9Bxf26y91Lqx1f90QLFtRutl1G+59lhYPsO/f2XCrztDDHt3+c1tq7zXCAOFAUYAhR7wOfrRDp1sM2WUds/HOfk/wClTJjUXt/77xjDkbCm1mr2HaEOl667p1U29u8EHeRLcRE+xBP5pj0vivV3yEi3JwdrANt7gckGJ+nJxVSzoLJTcQDA5mY/lP2oH0S+ul1OGhWBliNoAX+EfJJUEjgGIzk8aEdTE8ucOeIxeOel+faW7p4IsgjYswFkghFBIV14IGWnvArld0j3FdYs9Tvb2uafTiW2lyVw4U4J9QAaJAb8+1SajqdoMB5bWywMqbQCqZ/xTDd/0zWhW5EzUKM5DaLZC5+P+O9Euk6wyZYdv1fygc/WAKb7+q0vmQ20bW5NozM9iFge8z34oP1XTW3u/wB0u5iCWKoYU9pJAz2yB+cUDLfWF4ldJJ/4hb+fxXteWLC7R64+Axj7QtZWfgpB/MtOjac+kVODVSw2BmpgaSjcnmsrRTVvQWg7AEx/OrVSxoS55pdI1w4B2yJb2+hOJ9v6Bm1vTbtxhaFsC23pYwrqFyTuVmIORH/cP1ZYMGkEelf0jPGT8f8ANS3UIU5iefYcYB/+K6eLCMa13iruxJA6SK/cREVFZECgCCQMAREUF0uuTQ6aXWb1wl/LXBLP6iSeyyTn8CpCyByPSCBuLORH4PP/ACPehT2EuMW8zexyTk/0K1quYxh0/r0lnQ9ZXUWbt6+Fti1ua4uSAgBIPucD8g4pB8K9Hta3U3botGzbdt1pAYKD6+xMtAwCY4po1TWls31Lr/e2mQLMs27A9PMT3+KseGtMLNrdHqIMAcwBk/YfuR71G5EN8Krbdou3un39JeUhkPmRbdo4ChQGDSSZ2tgRzB4kPnh7pSsBddTmP1cmCY+gyTHz71W0vQzeG66TAgqqKAE2n0gFgZ9OJx9sCiGsurGwXWJAkevaA2IkW9oIxOZ54g1zsmdCeOkxerpYcu7dpkhRH+lLeoFm0Wc3ZJ/hX1E8jAH/AKT+DWlnToAxSyXulY3lCWOGiGeB3jn3BzVLXdP1DW2IFu2YMeY/uTkgYPx6u/as2Znqk+8FTV8yfU9edQ3lWwuPSz9sclR24ME/WKT+tG67hnLXHUx2xkGAuFHbPtFG7mkLAl3z28v0qDngglu/dj+MUC1jCwu65jJhRHqPPHA+tV4WQ/GePaaCuwlzSWi0G6YUSSJ9ER/Gf4gMmDj64NJVrxHdS65Vg9lnYqjr+hS0jay7XWABADACui9P6P52w3C4O0M4W41pLaMm4zBEkTBPwcgYCf4o6M6bfLY3Va2rAXAouAEATuiVzEBp+a1AVVoTdcFnnk+kFazq9x13bLgYMW3MfWARIJwMETDYBzGcVHY6zdIO0oWjAZFLEjghipLfcz85mpun9bJDi+ocBWWTAcdo9uY/HxQRL25hEKAcHv8AE/titlCkCxz+kwfc1hhx2I4/7D/SepvevL5qrDbldwu0jHcj0xgSCDiRB4ope04uMytdKpDFolUJgmPLABbAPaTHFL/SL5Xdb2NcLZGwboMglhAmYEZ+aYV1TlsW75cwCNrHMn9RjBmeY/emgcQ6cUeK5/30mGPT5HNPQHck1/mQ2tYtoEM0BNwGefYc+/b6+5NL+q1D6i5ABMmYHyecn+vmmC94P1moeVtpbX/O3A+gmam0fgW/Zfc1xTKkKynGeZJGAPpOavNn3E7RQP3mmLDixvwdx9ew/vAFvprnB2qo5UGS31Iz+PxXt/pLbhsubtoyP/LdU+gMFR9/tJpoveEdqnbcBYZPH7ckf19KH3/D9244e2w9OASYcE89o7/elFdr5E21WLGFtGuC085GGnT1NcYDn8b+YiJnmEgEjFH9d0Fbl21atYKDLfpJYAAucGTBLQeRaA4on0Xw9fRvMuhGuhdqme3c8fqOB9vmifTem3UdmZAZAAYEHk5AmDwP3+tbrOS+7qBKmk32FICkL2Edh32nn3JU5PLVD1TrNnbmA0e8qAcS3cTwB3PfBIaNVfQWSSAwHY+8wPpnv2rk3iSyD/fsx2bvSJ9TtxPvt7ZyBgE5o2qpnjBJszbqewrufbbEQOSWH+VBJwfsM55qvoLi+UGe4WUEhUJARicjGCcEnJiMZoE8PdVmY7SAJGNgHtjAH+EUSdjaDWnAIxuMexwTjI7z+CKyMY6ioQfqNsnFoH5VyB9gBFZSmeoOMKzqvYKxAH0AMD6VlSTbO0ac+kZqYMPeq2nGBVha5s6MkDCpFPwaiU/1NSbqqWJM3UbyiA7AfUTHsCQapWddcli7EsTI3MdoEfpA4Xvnv9qsk9qieyK3XO6zRWHpLLujkbnQiM7isgYn+VDdc6+YGtsWXhVEhJBPqPvGMe4qQ6dfitPJA4rX836ibpl2zTV6UG4t25sQbQEWeEBMT3Jkn81JruspaTajM1wkSVH6VBn7ZH15+tQXdIrEMRkcGa2TSKMAAfSifWDZSjkxZ9zt5jwO0J9M6kgQg7WeTNx18w5M4kGBI9uw9hV8daVASWLxjaIHzjdCj6SKX/7MvdR8GtLnTkblR/X9ClRnKiZnCCZd1/jo/ptIDzLBsDHZoz2yI7wcTWmis37qTqFaTwUT9EZEzLHPJn4qbw70ZGvSVBCgt/3Qdv75+1DOi6i5buh2a+QvmNqA5AWBIUqB+owOB3ijUHJy0YxKqWRXAlfruiuORuuEIdpZShZIYY3ZB5yPn6VW1HSfOxc3soJX+7ncqqIjdHqYx3n696ZfEiKGJF0oWRHa3Ozcd0AknAIxj4qr1BnuXGe2V3WiqqSSFtl1m41zI3kh4VeODPMEATak9JszJSsF6yifEraNUN20biwyiTtJ3yPUuRJVWGPmQMGodbr72ptpdv2zaV7ciWG1oUEHYCG2zLR3LD2yN6z0q/eZXZi6AEWi5IMW1O5p43NskieWA+asafT3LUWtXbs3kXaA0sSitxtkjbt5iBhviiNVCA83HUwE/h0GdtxbmFPpVsqcknGI7jnPFWLPQmSJQ5XcCBI24zI45HNH9R0e1ZjySFZmIJS4zL5ZxJY4XniDArXXWr7WNiEQrqNwJP6JgAr2OPUP2rPqaJlPphtBUV85V6WptsGTBHwKJrq7wYt5tyT7NA/AxVPS2FHmO39yMbEBLLu/iDFhuGRx23HtU+nvhh8+3zQNuXgGL5MWw8iXrN12IN69cS2SRuLkCQJjnmotJftgXlt2nvsrblLerBAzPxngZqr1VubQtm46epG4QiQfTJ4BwY5iaJ6DW3lsi8iBnuY2QWYBZIJ7mMyPkZro4U2iu889qc7O19BBuoTblC2oME4ObU+xHA+Ocd6WNddu27pKPuJAO62xUEcZAkU96nSTjRNJIm6ZGfaZ/S5O7iKVOpokn+zAhP8A7hPKn3gnOJn6CryJYk0+cq0Dt1u6W9V28MGf7xoJgnEcZgU1dOEZTUXDIz/elp/eOKWBpwTBirdu1/CAuIIJHvPHtSy5qNNOhkwlhamF/EfUyltU/hmNwO4kmZlRmY9hmWpV6hqRqHKhSFA2KTiF/wAUc55ireg0722ZSEVWiCtpWyPfcCcfH7c1vrLNu4wBN5l4JYhB34Ve2e5rU5VI6zIYmHFReu6fAtqOSIPOexn5n9hxRjSqLto2bseaqsbbf4hHH4/Iq2eh2UHpuNmcgkz7g5qG1ptoyWJJkknP9cUD5AsJcZeKt+z6jxkzyO9ZTKdCh7VlB4wmvhGOunfAq1YbliML29yeB/XYGqGnOOKmH9cUrGZetWTJE4DiCe9tgSpk/wDaJzkGsYHaMHeu0tzw2CI/yyp+zVVU/wBf8Vuo/r+jUv2lbTLr2YJycERJwTFwcgSFPpyQYI/GoRtjcgqGgbg0kKWA5MgnHvzwRVdf6x/zW39cVW72lhT6yWa1NYJ+fx/zXsUMO5pWf1/WK3KVgT+sVUlzStvzW2z+sVsq5kY47jnH86GXcJWV8mAdgcK7AT6txXBYTwMiPg0G6ddtg797EkM4t75SdxlgPlie9XdaLZ2O6bypEZAOPc9x3jvNDbqEzACrAUARhQSY4pzcEHBhWrCiJ7rdcrqTk3CZyJAIPAxMARn496h0mleS9xjIX0DJAZpCFgMASAM49+Kls6KYA5OMcz+KsauzD3EiNltQ8Ng5AAIAM8kntmO9Z4zZsze9/lHEm6vr7mns2rW1LbGwbj+YHZTcgEJbIMsQTH4oRr7C2bNqdzXbgUXXY7lKfwR6jtwQB3IX6UZ1HiIM62rqNcthTchMttRTlv04DKTwP096CeI0lPOttK3V3mXDXJX+GQYIVonOPtTDtYsdIWPHtNMKP7yx0sAt/Z7hXaLgIkHewf8AzAcD571f6zrLtjzLqiAp8pBuItqjRDuhEFtxwBmCKWtTf3vZc4MCTzxBxxMEkfIpgW8Efe+24WTbkHbcWZVIiCQcgGSM1MZUWJk+5yvt1HrB66kX2uJNlXQ22Ny3lXA/U6mPSVJH5I+ap6XS7tQAhYq54OGOCTIGACQRPGRTPqyq2ptWo81pbapaGIzuUccRP7ZoPotCz3ARce0FR/LLiCgiSWyNuA2OOfvClsJWVwcD9vQTTWbrhYXbu2/bJ2LbEbhAIxEtPBGIj7150pnth3tKbfPmi4ZbHqOyeDBJzAOKr6O95kXNOhN9CNzucNIIMkmWnke3xVm+guFb6Te1AjfbEBAAIgj+EjtJJkd6enlTLdtRcRr2mY27YnfukG6Rkg5x3E/5qXetajzf7xB5SL6XXgsMdgIEAmO/NFr2oGL6tNwQTp14kYO5edw/xEdhS/1q55kX3MI8KyCYjIEnuQfj/Sqc8S8Y5gjTlFchCSzEQvYgCJB+gJmfejWkMigaOqMWdT/hQxn0iB8g9/vRbTNBgnd3mZB7yP670hnXvOrpX5Ky8xkYqFlqUMK8LUrHZAyVC6VZY1C5q5UgNusqQITwD+DXtXUqO/ii2F1d0KABMwBAk80MPNZWUT9TKXoJstSV5WUEOSLWVlZQy5vXs1lZUlieqakr2sqGSak8VsTmsrKqSaMaxu9ZWVXaWZa6Z/5qff8A0NaeWD1LUkgE+RcExmPafbA/FZWU3g+H6/xB/r+n8iIiX253NJt7eT+mGx9Pin3xhaXyGMCRaxjiZmPaaysq0+Azqazh0+sR9GxNu1JmJj8059HHP/pP7VlZWS/GInqviMr2XK3NPtJG9zvgxu4/V7/etunmbhnP984znH9AfgV5WU1j6iVrAPDb5fyYN67eZbilWKzaJMGJILxMe1T+EBD3QMCLf/7VlZTc8uPjHzMGeHGJvX5/r1NS91DN7UA5ALkA8AzyPmsrKFoSfCPnJemmdUQeACR8H0cVsw/v7o7eYayspbL8Ed0//wBJfU14xr2spKdGQGtWrKyrEozufhbSWxpLEIn6Af0jk5Pb3rysrKcHSInrP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87046" name="Picture 6" descr="http://moi-portal.ru/uploads/images/00/00/02/2012/11/01/1e219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51720" y="2375262"/>
            <a:ext cx="6624736" cy="4482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6" descr="http://blestiashky.narod.ru/8/blesk57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013176"/>
            <a:ext cx="1619672" cy="1656184"/>
          </a:xfrm>
          <a:prstGeom prst="rect">
            <a:avLst/>
          </a:prstGeom>
          <a:noFill/>
        </p:spPr>
      </p:pic>
      <p:pic>
        <p:nvPicPr>
          <p:cNvPr id="6" name="Picture 6" descr="http://blestiashky.narod.ru/8/blesk57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3568" y="3861048"/>
            <a:ext cx="1044657" cy="897345"/>
          </a:xfrm>
          <a:prstGeom prst="rect">
            <a:avLst/>
          </a:prstGeom>
          <a:noFill/>
        </p:spPr>
      </p:pic>
      <p:pic>
        <p:nvPicPr>
          <p:cNvPr id="8" name="Picture 4" descr="http://smayli.ru/data/smiles/liniia-507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75856" y="0"/>
            <a:ext cx="2276872" cy="68580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8704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Бумажная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Бумажная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Бумажная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Paper</Template>
  <TotalTime>847</TotalTime>
  <Words>1262</Words>
  <Application>Microsoft Office PowerPoint</Application>
  <PresentationFormat>Экран (4:3)</PresentationFormat>
  <Paragraphs>111</Paragraphs>
  <Slides>21</Slides>
  <Notes>8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2" baseType="lpstr">
      <vt:lpstr>Бумажная</vt:lpstr>
      <vt:lpstr>Традиционные  ТРЯПИЧНЫЕ  КУКЛЫ </vt:lpstr>
      <vt:lpstr>Презентация PowerPoint</vt:lpstr>
      <vt:lpstr>Презентация PowerPoint</vt:lpstr>
      <vt:lpstr>Презентация PowerPoint</vt:lpstr>
      <vt:lpstr>Презентация PowerPoint</vt:lpstr>
      <vt:lpstr>Кукла без лица. Почему, спросите Вы?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Кукла «Неразлучники». Парочка</vt:lpstr>
      <vt:lpstr>Презентация PowerPoint</vt:lpstr>
      <vt:lpstr>Презентация PowerPoint</vt:lpstr>
      <vt:lpstr>          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РУССКОЕ НАРОДНОЕ ТВОРЧЕСТВО  ТРЯПИЧНЫЕ  КУКЛЫ</dc:title>
  <dc:creator>ПРОТОКОЛ</dc:creator>
  <cp:lastModifiedBy>DNA7 X86</cp:lastModifiedBy>
  <cp:revision>88</cp:revision>
  <dcterms:created xsi:type="dcterms:W3CDTF">2014-06-13T12:27:32Z</dcterms:created>
  <dcterms:modified xsi:type="dcterms:W3CDTF">2016-04-14T07:58:05Z</dcterms:modified>
</cp:coreProperties>
</file>