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1785926"/>
            <a:ext cx="4857784" cy="21431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приветствия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детском саду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Музыкальные  приветствия 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 приветствия  в детском саду</dc:title>
  <cp:lastModifiedBy>User</cp:lastModifiedBy>
  <cp:revision>1</cp:revision>
  <dcterms:modified xsi:type="dcterms:W3CDTF">2018-04-14T08:35:36Z</dcterms:modified>
</cp:coreProperties>
</file>